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6"/>
  </p:notesMasterIdLst>
  <p:sldIdLst>
    <p:sldId id="309" r:id="rId2"/>
    <p:sldId id="329" r:id="rId3"/>
    <p:sldId id="345" r:id="rId4"/>
    <p:sldId id="346" r:id="rId5"/>
    <p:sldId id="337" r:id="rId6"/>
    <p:sldId id="347" r:id="rId7"/>
    <p:sldId id="338" r:id="rId8"/>
    <p:sldId id="365" r:id="rId9"/>
    <p:sldId id="339" r:id="rId10"/>
    <p:sldId id="361" r:id="rId11"/>
    <p:sldId id="356" r:id="rId12"/>
    <p:sldId id="357" r:id="rId13"/>
    <p:sldId id="340" r:id="rId14"/>
    <p:sldId id="358" r:id="rId15"/>
    <p:sldId id="341" r:id="rId16"/>
    <p:sldId id="362" r:id="rId17"/>
    <p:sldId id="364" r:id="rId18"/>
    <p:sldId id="342" r:id="rId19"/>
    <p:sldId id="367" r:id="rId20"/>
    <p:sldId id="343" r:id="rId21"/>
    <p:sldId id="353" r:id="rId22"/>
    <p:sldId id="368" r:id="rId23"/>
    <p:sldId id="336" r:id="rId24"/>
    <p:sldId id="359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8"/>
    <p:restoredTop sz="78013" autoAdjust="0"/>
  </p:normalViewPr>
  <p:slideViewPr>
    <p:cSldViewPr snapToGrid="0">
      <p:cViewPr varScale="1">
        <p:scale>
          <a:sx n="95" d="100"/>
          <a:sy n="95" d="100"/>
        </p:scale>
        <p:origin x="1236" y="84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trich-Mirkovic Alexander" userId="228790e3-6127-46d3-9efa-3b73699d7902" providerId="ADAL" clId="{56387C04-9041-A442-AFC4-FCF23C15FDD3}"/>
    <pc:docChg chg="undo redo custSel addSld delSld modSld sldOrd">
      <pc:chgData name="Dietrich-Mirkovic Alexander" userId="228790e3-6127-46d3-9efa-3b73699d7902" providerId="ADAL" clId="{56387C04-9041-A442-AFC4-FCF23C15FDD3}" dt="2025-06-20T16:14:25.340" v="1821" actId="2696"/>
      <pc:docMkLst>
        <pc:docMk/>
      </pc:docMkLst>
      <pc:sldChg chg="modSp mod">
        <pc:chgData name="Dietrich-Mirkovic Alexander" userId="228790e3-6127-46d3-9efa-3b73699d7902" providerId="ADAL" clId="{56387C04-9041-A442-AFC4-FCF23C15FDD3}" dt="2025-06-20T10:36:42.547" v="1000" actId="948"/>
        <pc:sldMkLst>
          <pc:docMk/>
          <pc:sldMk cId="2359168834" sldId="257"/>
        </pc:sldMkLst>
        <pc:spChg chg="mod">
          <ac:chgData name="Dietrich-Mirkovic Alexander" userId="228790e3-6127-46d3-9efa-3b73699d7902" providerId="ADAL" clId="{56387C04-9041-A442-AFC4-FCF23C15FDD3}" dt="2025-06-20T09:47:44.198" v="9" actId="20577"/>
          <ac:spMkLst>
            <pc:docMk/>
            <pc:sldMk cId="2359168834" sldId="257"/>
            <ac:spMk id="2" creationId="{9309F4B6-ADBE-6EE6-5794-B3F4F50BC1A4}"/>
          </ac:spMkLst>
        </pc:spChg>
        <pc:spChg chg="mod">
          <ac:chgData name="Dietrich-Mirkovic Alexander" userId="228790e3-6127-46d3-9efa-3b73699d7902" providerId="ADAL" clId="{56387C04-9041-A442-AFC4-FCF23C15FDD3}" dt="2025-06-20T10:36:42.547" v="1000" actId="948"/>
          <ac:spMkLst>
            <pc:docMk/>
            <pc:sldMk cId="2359168834" sldId="257"/>
            <ac:spMk id="3" creationId="{1C882486-BCDD-830D-7407-414F1F70605A}"/>
          </ac:spMkLst>
        </pc:spChg>
        <pc:spChg chg="mod">
          <ac:chgData name="Dietrich-Mirkovic Alexander" userId="228790e3-6127-46d3-9efa-3b73699d7902" providerId="ADAL" clId="{56387C04-9041-A442-AFC4-FCF23C15FDD3}" dt="2025-06-20T09:59:48.749" v="443" actId="20577"/>
          <ac:spMkLst>
            <pc:docMk/>
            <pc:sldMk cId="2359168834" sldId="257"/>
            <ac:spMk id="5" creationId="{89DF0935-7B8C-DB81-C739-41A39840AE56}"/>
          </ac:spMkLst>
        </pc:spChg>
      </pc:sldChg>
      <pc:sldChg chg="modSp new del mod">
        <pc:chgData name="Dietrich-Mirkovic Alexander" userId="228790e3-6127-46d3-9efa-3b73699d7902" providerId="ADAL" clId="{56387C04-9041-A442-AFC4-FCF23C15FDD3}" dt="2025-06-20T09:59:22.407" v="411" actId="2696"/>
        <pc:sldMkLst>
          <pc:docMk/>
          <pc:sldMk cId="509597454" sldId="258"/>
        </pc:sldMkLst>
        <pc:spChg chg="mod">
          <ac:chgData name="Dietrich-Mirkovic Alexander" userId="228790e3-6127-46d3-9efa-3b73699d7902" providerId="ADAL" clId="{56387C04-9041-A442-AFC4-FCF23C15FDD3}" dt="2025-06-20T09:51:36.730" v="360" actId="20577"/>
          <ac:spMkLst>
            <pc:docMk/>
            <pc:sldMk cId="509597454" sldId="258"/>
            <ac:spMk id="4" creationId="{DA560A92-3BDC-7F06-DC69-C773C47B6743}"/>
          </ac:spMkLst>
        </pc:spChg>
      </pc:sldChg>
      <pc:sldChg chg="delSp modSp add mod">
        <pc:chgData name="Dietrich-Mirkovic Alexander" userId="228790e3-6127-46d3-9efa-3b73699d7902" providerId="ADAL" clId="{56387C04-9041-A442-AFC4-FCF23C15FDD3}" dt="2025-06-20T10:41:20.856" v="1161" actId="20577"/>
        <pc:sldMkLst>
          <pc:docMk/>
          <pc:sldMk cId="3610623491" sldId="258"/>
        </pc:sldMkLst>
        <pc:spChg chg="mod">
          <ac:chgData name="Dietrich-Mirkovic Alexander" userId="228790e3-6127-46d3-9efa-3b73699d7902" providerId="ADAL" clId="{56387C04-9041-A442-AFC4-FCF23C15FDD3}" dt="2025-06-20T10:15:50.939" v="765"/>
          <ac:spMkLst>
            <pc:docMk/>
            <pc:sldMk cId="3610623491" sldId="258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5:35.994" v="761"/>
          <ac:spMkLst>
            <pc:docMk/>
            <pc:sldMk cId="3610623491" sldId="258"/>
            <ac:spMk id="5" creationId="{89DF0935-7B8C-DB81-C739-41A39840AE56}"/>
          </ac:spMkLst>
        </pc:spChg>
        <pc:spChg chg="mod">
          <ac:chgData name="Dietrich-Mirkovic Alexander" userId="228790e3-6127-46d3-9efa-3b73699d7902" providerId="ADAL" clId="{56387C04-9041-A442-AFC4-FCF23C15FDD3}" dt="2025-06-20T10:41:20.856" v="1161" actId="20577"/>
          <ac:spMkLst>
            <pc:docMk/>
            <pc:sldMk cId="3610623491" sldId="258"/>
            <ac:spMk id="7" creationId="{216CC58C-828B-7181-E2A3-39B904FDA169}"/>
          </ac:spMkLst>
        </pc:spChg>
        <pc:spChg chg="del">
          <ac:chgData name="Dietrich-Mirkovic Alexander" userId="228790e3-6127-46d3-9efa-3b73699d7902" providerId="ADAL" clId="{56387C04-9041-A442-AFC4-FCF23C15FDD3}" dt="2025-06-20T10:40:50.690" v="1149" actId="478"/>
          <ac:spMkLst>
            <pc:docMk/>
            <pc:sldMk cId="3610623491" sldId="258"/>
            <ac:spMk id="8" creationId="{90B7CFAB-C571-3FDA-3A6B-72129A84F44E}"/>
          </ac:spMkLst>
        </pc:spChg>
        <pc:spChg chg="del">
          <ac:chgData name="Dietrich-Mirkovic Alexander" userId="228790e3-6127-46d3-9efa-3b73699d7902" providerId="ADAL" clId="{56387C04-9041-A442-AFC4-FCF23C15FDD3}" dt="2025-06-20T10:40:50.690" v="1149" actId="478"/>
          <ac:spMkLst>
            <pc:docMk/>
            <pc:sldMk cId="3610623491" sldId="258"/>
            <ac:spMk id="9" creationId="{182ABE3E-54D0-73FF-1DD5-F4F0F4304956}"/>
          </ac:spMkLst>
        </pc:spChg>
      </pc:sldChg>
      <pc:sldChg chg="modSp new del mod">
        <pc:chgData name="Dietrich-Mirkovic Alexander" userId="228790e3-6127-46d3-9efa-3b73699d7902" providerId="ADAL" clId="{56387C04-9041-A442-AFC4-FCF23C15FDD3}" dt="2025-06-20T09:59:22.412" v="412" actId="2696"/>
        <pc:sldMkLst>
          <pc:docMk/>
          <pc:sldMk cId="835832691" sldId="259"/>
        </pc:sldMkLst>
        <pc:spChg chg="mod">
          <ac:chgData name="Dietrich-Mirkovic Alexander" userId="228790e3-6127-46d3-9efa-3b73699d7902" providerId="ADAL" clId="{56387C04-9041-A442-AFC4-FCF23C15FDD3}" dt="2025-06-20T09:51:19.331" v="348" actId="20577"/>
          <ac:spMkLst>
            <pc:docMk/>
            <pc:sldMk cId="835832691" sldId="259"/>
            <ac:spMk id="4" creationId="{619C37CF-1C27-7395-5F6E-C7849681E120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00:54.964" v="482"/>
        <pc:sldMkLst>
          <pc:docMk/>
          <pc:sldMk cId="2653992499" sldId="259"/>
        </pc:sldMkLst>
        <pc:spChg chg="mod">
          <ac:chgData name="Dietrich-Mirkovic Alexander" userId="228790e3-6127-46d3-9efa-3b73699d7902" providerId="ADAL" clId="{56387C04-9041-A442-AFC4-FCF23C15FDD3}" dt="2025-06-20T10:00:54.964" v="482"/>
          <ac:spMkLst>
            <pc:docMk/>
            <pc:sldMk cId="2653992499" sldId="259"/>
            <ac:spMk id="4" creationId="{5A738A02-EA98-2DB8-DC38-0125422DDCD2}"/>
          </ac:spMkLst>
        </pc:spChg>
        <pc:spChg chg="mod">
          <ac:chgData name="Dietrich-Mirkovic Alexander" userId="228790e3-6127-46d3-9efa-3b73699d7902" providerId="ADAL" clId="{56387C04-9041-A442-AFC4-FCF23C15FDD3}" dt="2025-06-20T10:00:05.548" v="455" actId="20577"/>
          <ac:spMkLst>
            <pc:docMk/>
            <pc:sldMk cId="2653992499" sldId="259"/>
            <ac:spMk id="5" creationId="{F1B93E1C-92A6-F0DE-04F1-1F1FEEE65B65}"/>
          </ac:spMkLst>
        </pc:spChg>
      </pc:sldChg>
      <pc:sldChg chg="addSp delSp modSp add del mod">
        <pc:chgData name="Dietrich-Mirkovic Alexander" userId="228790e3-6127-46d3-9efa-3b73699d7902" providerId="ADAL" clId="{56387C04-9041-A442-AFC4-FCF23C15FDD3}" dt="2025-06-20T09:58:54.330" v="365" actId="2696"/>
        <pc:sldMkLst>
          <pc:docMk/>
          <pc:sldMk cId="3418715054" sldId="260"/>
        </pc:sldMkLst>
        <pc:spChg chg="mod">
          <ac:chgData name="Dietrich-Mirkovic Alexander" userId="228790e3-6127-46d3-9efa-3b73699d7902" providerId="ADAL" clId="{56387C04-9041-A442-AFC4-FCF23C15FDD3}" dt="2025-06-20T09:50:58.969" v="335" actId="20577"/>
          <ac:spMkLst>
            <pc:docMk/>
            <pc:sldMk cId="3418715054" sldId="260"/>
            <ac:spMk id="2" creationId="{4BEADED8-E5CC-3DB8-2DE5-EEDC5F286928}"/>
          </ac:spMkLst>
        </pc:spChg>
        <pc:spChg chg="del">
          <ac:chgData name="Dietrich-Mirkovic Alexander" userId="228790e3-6127-46d3-9efa-3b73699d7902" providerId="ADAL" clId="{56387C04-9041-A442-AFC4-FCF23C15FDD3}" dt="2025-06-20T09:51:44.214" v="361" actId="478"/>
          <ac:spMkLst>
            <pc:docMk/>
            <pc:sldMk cId="3418715054" sldId="260"/>
            <ac:spMk id="3" creationId="{3AD0B4D3-777E-24CE-4AC1-D9CC06E204FA}"/>
          </ac:spMkLst>
        </pc:spChg>
        <pc:spChg chg="del">
          <ac:chgData name="Dietrich-Mirkovic Alexander" userId="228790e3-6127-46d3-9efa-3b73699d7902" providerId="ADAL" clId="{56387C04-9041-A442-AFC4-FCF23C15FDD3}" dt="2025-06-20T09:51:01.930" v="336" actId="478"/>
          <ac:spMkLst>
            <pc:docMk/>
            <pc:sldMk cId="3418715054" sldId="260"/>
            <ac:spMk id="6" creationId="{BE498B80-319D-5A16-9934-2A601966182E}"/>
          </ac:spMkLst>
        </pc:spChg>
        <pc:spChg chg="add mod">
          <ac:chgData name="Dietrich-Mirkovic Alexander" userId="228790e3-6127-46d3-9efa-3b73699d7902" providerId="ADAL" clId="{56387C04-9041-A442-AFC4-FCF23C15FDD3}" dt="2025-06-20T09:51:44.214" v="361" actId="478"/>
          <ac:spMkLst>
            <pc:docMk/>
            <pc:sldMk cId="3418715054" sldId="260"/>
            <ac:spMk id="7" creationId="{997A05A4-E73C-7530-9DD6-1DEA77DCB35F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01:03.544" v="483"/>
        <pc:sldMkLst>
          <pc:docMk/>
          <pc:sldMk cId="4167432755" sldId="260"/>
        </pc:sldMkLst>
        <pc:spChg chg="mod">
          <ac:chgData name="Dietrich-Mirkovic Alexander" userId="228790e3-6127-46d3-9efa-3b73699d7902" providerId="ADAL" clId="{56387C04-9041-A442-AFC4-FCF23C15FDD3}" dt="2025-06-20T10:01:03.544" v="483"/>
          <ac:spMkLst>
            <pc:docMk/>
            <pc:sldMk cId="4167432755" sldId="260"/>
            <ac:spMk id="4" creationId="{64D000E0-B3F3-176C-1E40-546DDA707DF7}"/>
          </ac:spMkLst>
        </pc:spChg>
        <pc:spChg chg="mod">
          <ac:chgData name="Dietrich-Mirkovic Alexander" userId="228790e3-6127-46d3-9efa-3b73699d7902" providerId="ADAL" clId="{56387C04-9041-A442-AFC4-FCF23C15FDD3}" dt="2025-06-20T10:00:07.755" v="457" actId="20577"/>
          <ac:spMkLst>
            <pc:docMk/>
            <pc:sldMk cId="4167432755" sldId="260"/>
            <ac:spMk id="5" creationId="{1B509F70-555E-675C-CF64-14CF38FD524A}"/>
          </ac:spMkLst>
        </pc:spChg>
      </pc:sldChg>
      <pc:sldChg chg="new del">
        <pc:chgData name="Dietrich-Mirkovic Alexander" userId="228790e3-6127-46d3-9efa-3b73699d7902" providerId="ADAL" clId="{56387C04-9041-A442-AFC4-FCF23C15FDD3}" dt="2025-06-20T09:59:16.335" v="410" actId="2696"/>
        <pc:sldMkLst>
          <pc:docMk/>
          <pc:sldMk cId="337524261" sldId="261"/>
        </pc:sldMkLst>
      </pc:sldChg>
      <pc:sldChg chg="modSp add mod">
        <pc:chgData name="Dietrich-Mirkovic Alexander" userId="228790e3-6127-46d3-9efa-3b73699d7902" providerId="ADAL" clId="{56387C04-9041-A442-AFC4-FCF23C15FDD3}" dt="2025-06-20T10:01:07.507" v="484"/>
        <pc:sldMkLst>
          <pc:docMk/>
          <pc:sldMk cId="1612520183" sldId="261"/>
        </pc:sldMkLst>
        <pc:spChg chg="mod">
          <ac:chgData name="Dietrich-Mirkovic Alexander" userId="228790e3-6127-46d3-9efa-3b73699d7902" providerId="ADAL" clId="{56387C04-9041-A442-AFC4-FCF23C15FDD3}" dt="2025-06-20T10:01:07.507" v="484"/>
          <ac:spMkLst>
            <pc:docMk/>
            <pc:sldMk cId="1612520183" sldId="261"/>
            <ac:spMk id="4" creationId="{AA398B9D-E8FB-F9E4-0769-731112FD097D}"/>
          </ac:spMkLst>
        </pc:spChg>
        <pc:spChg chg="mod">
          <ac:chgData name="Dietrich-Mirkovic Alexander" userId="228790e3-6127-46d3-9efa-3b73699d7902" providerId="ADAL" clId="{56387C04-9041-A442-AFC4-FCF23C15FDD3}" dt="2025-06-20T10:00:10.825" v="459" actId="20577"/>
          <ac:spMkLst>
            <pc:docMk/>
            <pc:sldMk cId="1612520183" sldId="261"/>
            <ac:spMk id="5" creationId="{DE420F8E-61CF-1F73-36AF-F21E351BDBB7}"/>
          </ac:spMkLst>
        </pc:spChg>
      </pc:sldChg>
      <pc:sldChg chg="addSp delSp modSp new mod ord">
        <pc:chgData name="Dietrich-Mirkovic Alexander" userId="228790e3-6127-46d3-9efa-3b73699d7902" providerId="ADAL" clId="{56387C04-9041-A442-AFC4-FCF23C15FDD3}" dt="2025-06-20T16:06:30.869" v="1488" actId="1036"/>
        <pc:sldMkLst>
          <pc:docMk/>
          <pc:sldMk cId="391473716" sldId="262"/>
        </pc:sldMkLst>
        <pc:spChg chg="mod">
          <ac:chgData name="Dietrich-Mirkovic Alexander" userId="228790e3-6127-46d3-9efa-3b73699d7902" providerId="ADAL" clId="{56387C04-9041-A442-AFC4-FCF23C15FDD3}" dt="2025-06-20T16:05:36.810" v="1481" actId="1035"/>
          <ac:spMkLst>
            <pc:docMk/>
            <pc:sldMk cId="391473716" sldId="262"/>
            <ac:spMk id="2" creationId="{07F04E23-0381-1294-3489-ACB098C4536E}"/>
          </ac:spMkLst>
        </pc:spChg>
        <pc:spChg chg="del">
          <ac:chgData name="Dietrich-Mirkovic Alexander" userId="228790e3-6127-46d3-9efa-3b73699d7902" providerId="ADAL" clId="{56387C04-9041-A442-AFC4-FCF23C15FDD3}" dt="2025-06-20T09:59:11.176" v="409" actId="478"/>
          <ac:spMkLst>
            <pc:docMk/>
            <pc:sldMk cId="391473716" sldId="262"/>
            <ac:spMk id="3" creationId="{18F6DA93-8112-98BA-B331-B5919C42912E}"/>
          </ac:spMkLst>
        </pc:spChg>
        <pc:picChg chg="add mod">
          <ac:chgData name="Dietrich-Mirkovic Alexander" userId="228790e3-6127-46d3-9efa-3b73699d7902" providerId="ADAL" clId="{56387C04-9041-A442-AFC4-FCF23C15FDD3}" dt="2025-06-20T16:06:30.869" v="1488" actId="1036"/>
          <ac:picMkLst>
            <pc:docMk/>
            <pc:sldMk cId="391473716" sldId="262"/>
            <ac:picMk id="3" creationId="{EF7B8A86-51C2-52A6-674C-CBCF7E187F3F}"/>
          </ac:picMkLst>
        </pc:picChg>
      </pc:sldChg>
      <pc:sldChg chg="modSp add mod">
        <pc:chgData name="Dietrich-Mirkovic Alexander" userId="228790e3-6127-46d3-9efa-3b73699d7902" providerId="ADAL" clId="{56387C04-9041-A442-AFC4-FCF23C15FDD3}" dt="2025-06-20T10:38:04.119" v="1095" actId="20577"/>
        <pc:sldMkLst>
          <pc:docMk/>
          <pc:sldMk cId="3698342744" sldId="263"/>
        </pc:sldMkLst>
        <pc:spChg chg="mod">
          <ac:chgData name="Dietrich-Mirkovic Alexander" userId="228790e3-6127-46d3-9efa-3b73699d7902" providerId="ADAL" clId="{56387C04-9041-A442-AFC4-FCF23C15FDD3}" dt="2025-06-20T09:59:57.271" v="451" actId="20577"/>
          <ac:spMkLst>
            <pc:docMk/>
            <pc:sldMk cId="3698342744" sldId="263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09:59:43.670" v="440" actId="20577"/>
          <ac:spMkLst>
            <pc:docMk/>
            <pc:sldMk cId="3698342744" sldId="263"/>
            <ac:spMk id="5" creationId="{89DF0935-7B8C-DB81-C739-41A39840AE56}"/>
          </ac:spMkLst>
        </pc:spChg>
        <pc:spChg chg="mod">
          <ac:chgData name="Dietrich-Mirkovic Alexander" userId="228790e3-6127-46d3-9efa-3b73699d7902" providerId="ADAL" clId="{56387C04-9041-A442-AFC4-FCF23C15FDD3}" dt="2025-06-20T10:38:04.119" v="1095" actId="20577"/>
          <ac:spMkLst>
            <pc:docMk/>
            <pc:sldMk cId="3698342744" sldId="263"/>
            <ac:spMk id="10" creationId="{64146E0D-BF96-BA61-B02A-B3A2BD35B66F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37:58.648" v="1093" actId="27918"/>
        <pc:sldMkLst>
          <pc:docMk/>
          <pc:sldMk cId="725949406" sldId="264"/>
        </pc:sldMkLst>
        <pc:spChg chg="mod">
          <ac:chgData name="Dietrich-Mirkovic Alexander" userId="228790e3-6127-46d3-9efa-3b73699d7902" providerId="ADAL" clId="{56387C04-9041-A442-AFC4-FCF23C15FDD3}" dt="2025-06-20T10:01:18.489" v="487"/>
          <ac:spMkLst>
            <pc:docMk/>
            <pc:sldMk cId="725949406" sldId="264"/>
            <ac:spMk id="4" creationId="{CF57AE43-C7B7-C8A7-E6FB-03FDE5F62FF3}"/>
          </ac:spMkLst>
        </pc:spChg>
        <pc:spChg chg="mod">
          <ac:chgData name="Dietrich-Mirkovic Alexander" userId="228790e3-6127-46d3-9efa-3b73699d7902" providerId="ADAL" clId="{56387C04-9041-A442-AFC4-FCF23C15FDD3}" dt="2025-06-20T10:00:18.602" v="465" actId="20577"/>
          <ac:spMkLst>
            <pc:docMk/>
            <pc:sldMk cId="725949406" sldId="264"/>
            <ac:spMk id="5" creationId="{212A3C58-5107-B2E6-FBD4-F37985036995}"/>
          </ac:spMkLst>
        </pc:spChg>
        <pc:graphicFrameChg chg="mod">
          <ac:chgData name="Dietrich-Mirkovic Alexander" userId="228790e3-6127-46d3-9efa-3b73699d7902" providerId="ADAL" clId="{56387C04-9041-A442-AFC4-FCF23C15FDD3}" dt="2025-06-20T10:37:53.768" v="1092" actId="2711"/>
          <ac:graphicFrameMkLst>
            <pc:docMk/>
            <pc:sldMk cId="725949406" sldId="264"/>
            <ac:graphicFrameMk id="8" creationId="{00000000-0008-0000-0000-000008000000}"/>
          </ac:graphicFrameMkLst>
        </pc:graphicFrameChg>
      </pc:sldChg>
      <pc:sldChg chg="modSp add mod">
        <pc:chgData name="Dietrich-Mirkovic Alexander" userId="228790e3-6127-46d3-9efa-3b73699d7902" providerId="ADAL" clId="{56387C04-9041-A442-AFC4-FCF23C15FDD3}" dt="2025-06-20T10:38:39.461" v="1106" actId="20577"/>
        <pc:sldMkLst>
          <pc:docMk/>
          <pc:sldMk cId="2343733931" sldId="265"/>
        </pc:sldMkLst>
        <pc:spChg chg="mod">
          <ac:chgData name="Dietrich-Mirkovic Alexander" userId="228790e3-6127-46d3-9efa-3b73699d7902" providerId="ADAL" clId="{56387C04-9041-A442-AFC4-FCF23C15FDD3}" dt="2025-06-20T10:38:39.461" v="1106" actId="20577"/>
          <ac:spMkLst>
            <pc:docMk/>
            <pc:sldMk cId="2343733931" sldId="265"/>
            <ac:spMk id="2" creationId="{B1B932AE-CEB1-7376-B448-A970C4AAC936}"/>
          </ac:spMkLst>
        </pc:spChg>
        <pc:spChg chg="mod">
          <ac:chgData name="Dietrich-Mirkovic Alexander" userId="228790e3-6127-46d3-9efa-3b73699d7902" providerId="ADAL" clId="{56387C04-9041-A442-AFC4-FCF23C15FDD3}" dt="2025-06-20T10:01:14.292" v="486"/>
          <ac:spMkLst>
            <pc:docMk/>
            <pc:sldMk cId="2343733931" sldId="265"/>
            <ac:spMk id="4" creationId="{EDF68D25-8F6E-3E5D-980E-3B491AA13D0A}"/>
          </ac:spMkLst>
        </pc:spChg>
        <pc:spChg chg="mod">
          <ac:chgData name="Dietrich-Mirkovic Alexander" userId="228790e3-6127-46d3-9efa-3b73699d7902" providerId="ADAL" clId="{56387C04-9041-A442-AFC4-FCF23C15FDD3}" dt="2025-06-20T10:00:15.056" v="463" actId="20577"/>
          <ac:spMkLst>
            <pc:docMk/>
            <pc:sldMk cId="2343733931" sldId="265"/>
            <ac:spMk id="5" creationId="{ABA5686D-3C9C-CD87-A85B-84720F4C65F4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38:37.370" v="1104" actId="14100"/>
        <pc:sldMkLst>
          <pc:docMk/>
          <pc:sldMk cId="3336805414" sldId="266"/>
        </pc:sldMkLst>
        <pc:spChg chg="mod">
          <ac:chgData name="Dietrich-Mirkovic Alexander" userId="228790e3-6127-46d3-9efa-3b73699d7902" providerId="ADAL" clId="{56387C04-9041-A442-AFC4-FCF23C15FDD3}" dt="2025-06-20T10:01:26.018" v="489"/>
          <ac:spMkLst>
            <pc:docMk/>
            <pc:sldMk cId="3336805414" sldId="266"/>
            <ac:spMk id="4" creationId="{D2A96FC0-54E9-F6F5-4C7C-58DCDD5161C2}"/>
          </ac:spMkLst>
        </pc:spChg>
        <pc:spChg chg="mod">
          <ac:chgData name="Dietrich-Mirkovic Alexander" userId="228790e3-6127-46d3-9efa-3b73699d7902" providerId="ADAL" clId="{56387C04-9041-A442-AFC4-FCF23C15FDD3}" dt="2025-06-20T10:00:22.796" v="469" actId="20577"/>
          <ac:spMkLst>
            <pc:docMk/>
            <pc:sldMk cId="3336805414" sldId="266"/>
            <ac:spMk id="5" creationId="{F2BDF2E2-B8C8-37C8-95E6-4F061989B581}"/>
          </ac:spMkLst>
        </pc:spChg>
        <pc:graphicFrameChg chg="mod">
          <ac:chgData name="Dietrich-Mirkovic Alexander" userId="228790e3-6127-46d3-9efa-3b73699d7902" providerId="ADAL" clId="{56387C04-9041-A442-AFC4-FCF23C15FDD3}" dt="2025-06-20T10:38:37.370" v="1104" actId="14100"/>
          <ac:graphicFrameMkLst>
            <pc:docMk/>
            <pc:sldMk cId="3336805414" sldId="266"/>
            <ac:graphicFrameMk id="7" creationId="{00000000-0008-0000-0100-000003000000}"/>
          </ac:graphicFrameMkLst>
        </pc:graphicFrameChg>
      </pc:sldChg>
      <pc:sldChg chg="modSp add mod">
        <pc:chgData name="Dietrich-Mirkovic Alexander" userId="228790e3-6127-46d3-9efa-3b73699d7902" providerId="ADAL" clId="{56387C04-9041-A442-AFC4-FCF23C15FDD3}" dt="2025-06-20T10:01:31.986" v="492"/>
        <pc:sldMkLst>
          <pc:docMk/>
          <pc:sldMk cId="3580003858" sldId="267"/>
        </pc:sldMkLst>
        <pc:spChg chg="mod">
          <ac:chgData name="Dietrich-Mirkovic Alexander" userId="228790e3-6127-46d3-9efa-3b73699d7902" providerId="ADAL" clId="{56387C04-9041-A442-AFC4-FCF23C15FDD3}" dt="2025-06-20T10:01:31.986" v="492"/>
          <ac:spMkLst>
            <pc:docMk/>
            <pc:sldMk cId="3580003858" sldId="267"/>
            <ac:spMk id="4" creationId="{00FA7F25-E1DF-A1FE-53BD-CA442713FE95}"/>
          </ac:spMkLst>
        </pc:spChg>
        <pc:spChg chg="mod">
          <ac:chgData name="Dietrich-Mirkovic Alexander" userId="228790e3-6127-46d3-9efa-3b73699d7902" providerId="ADAL" clId="{56387C04-9041-A442-AFC4-FCF23C15FDD3}" dt="2025-06-20T10:00:26.545" v="471" actId="20577"/>
          <ac:spMkLst>
            <pc:docMk/>
            <pc:sldMk cId="3580003858" sldId="267"/>
            <ac:spMk id="5" creationId="{A753F495-38AB-4B57-13A6-4EA7FAEFD6F7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01:36.510" v="493"/>
        <pc:sldMkLst>
          <pc:docMk/>
          <pc:sldMk cId="4147930388" sldId="268"/>
        </pc:sldMkLst>
        <pc:spChg chg="mod">
          <ac:chgData name="Dietrich-Mirkovic Alexander" userId="228790e3-6127-46d3-9efa-3b73699d7902" providerId="ADAL" clId="{56387C04-9041-A442-AFC4-FCF23C15FDD3}" dt="2025-06-20T10:01:36.510" v="493"/>
          <ac:spMkLst>
            <pc:docMk/>
            <pc:sldMk cId="4147930388" sldId="268"/>
            <ac:spMk id="4" creationId="{A3ABEC4F-BCE9-1655-10E5-5533676C77A2}"/>
          </ac:spMkLst>
        </pc:spChg>
        <pc:spChg chg="mod">
          <ac:chgData name="Dietrich-Mirkovic Alexander" userId="228790e3-6127-46d3-9efa-3b73699d7902" providerId="ADAL" clId="{56387C04-9041-A442-AFC4-FCF23C15FDD3}" dt="2025-06-20T10:00:29.069" v="473" actId="20577"/>
          <ac:spMkLst>
            <pc:docMk/>
            <pc:sldMk cId="4147930388" sldId="268"/>
            <ac:spMk id="5" creationId="{19155A51-BE48-C4C5-C751-2AF3808F496B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01:40.370" v="494"/>
        <pc:sldMkLst>
          <pc:docMk/>
          <pc:sldMk cId="2163142555" sldId="269"/>
        </pc:sldMkLst>
        <pc:spChg chg="mod">
          <ac:chgData name="Dietrich-Mirkovic Alexander" userId="228790e3-6127-46d3-9efa-3b73699d7902" providerId="ADAL" clId="{56387C04-9041-A442-AFC4-FCF23C15FDD3}" dt="2025-06-20T10:01:40.370" v="494"/>
          <ac:spMkLst>
            <pc:docMk/>
            <pc:sldMk cId="2163142555" sldId="269"/>
            <ac:spMk id="4" creationId="{44A7A890-E91C-0796-A9E1-4FC9AF25AE21}"/>
          </ac:spMkLst>
        </pc:spChg>
        <pc:spChg chg="mod">
          <ac:chgData name="Dietrich-Mirkovic Alexander" userId="228790e3-6127-46d3-9efa-3b73699d7902" providerId="ADAL" clId="{56387C04-9041-A442-AFC4-FCF23C15FDD3}" dt="2025-06-20T10:00:31.297" v="475" actId="20577"/>
          <ac:spMkLst>
            <pc:docMk/>
            <pc:sldMk cId="2163142555" sldId="269"/>
            <ac:spMk id="5" creationId="{3955352A-2CAF-A503-CAC5-EE9896CFCCB9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01:46.571" v="496"/>
        <pc:sldMkLst>
          <pc:docMk/>
          <pc:sldMk cId="1089405212" sldId="270"/>
        </pc:sldMkLst>
        <pc:spChg chg="mod">
          <ac:chgData name="Dietrich-Mirkovic Alexander" userId="228790e3-6127-46d3-9efa-3b73699d7902" providerId="ADAL" clId="{56387C04-9041-A442-AFC4-FCF23C15FDD3}" dt="2025-06-20T10:01:46.571" v="496"/>
          <ac:spMkLst>
            <pc:docMk/>
            <pc:sldMk cId="1089405212" sldId="270"/>
            <ac:spMk id="4" creationId="{84F98489-9D95-A297-7B17-D5F27CB8B108}"/>
          </ac:spMkLst>
        </pc:spChg>
        <pc:spChg chg="mod">
          <ac:chgData name="Dietrich-Mirkovic Alexander" userId="228790e3-6127-46d3-9efa-3b73699d7902" providerId="ADAL" clId="{56387C04-9041-A442-AFC4-FCF23C15FDD3}" dt="2025-06-20T10:00:36.910" v="479" actId="20577"/>
          <ac:spMkLst>
            <pc:docMk/>
            <pc:sldMk cId="1089405212" sldId="270"/>
            <ac:spMk id="5" creationId="{95DC69F7-AD6B-0830-A63C-91AA62875287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01:43.498" v="495"/>
        <pc:sldMkLst>
          <pc:docMk/>
          <pc:sldMk cId="982889792" sldId="271"/>
        </pc:sldMkLst>
        <pc:spChg chg="mod">
          <ac:chgData name="Dietrich-Mirkovic Alexander" userId="228790e3-6127-46d3-9efa-3b73699d7902" providerId="ADAL" clId="{56387C04-9041-A442-AFC4-FCF23C15FDD3}" dt="2025-06-20T10:01:43.498" v="495"/>
          <ac:spMkLst>
            <pc:docMk/>
            <pc:sldMk cId="982889792" sldId="271"/>
            <ac:spMk id="4" creationId="{BD2AB270-A7CF-9801-786B-8F04B902CBF2}"/>
          </ac:spMkLst>
        </pc:spChg>
        <pc:spChg chg="mod">
          <ac:chgData name="Dietrich-Mirkovic Alexander" userId="228790e3-6127-46d3-9efa-3b73699d7902" providerId="ADAL" clId="{56387C04-9041-A442-AFC4-FCF23C15FDD3}" dt="2025-06-20T10:00:34.221" v="477" actId="20577"/>
          <ac:spMkLst>
            <pc:docMk/>
            <pc:sldMk cId="982889792" sldId="271"/>
            <ac:spMk id="5" creationId="{7D244DDA-2A54-8EAA-7C26-C88B08ECB283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00:48.901" v="480"/>
        <pc:sldMkLst>
          <pc:docMk/>
          <pc:sldMk cId="1723484383" sldId="273"/>
        </pc:sldMkLst>
        <pc:spChg chg="mod">
          <ac:chgData name="Dietrich-Mirkovic Alexander" userId="228790e3-6127-46d3-9efa-3b73699d7902" providerId="ADAL" clId="{56387C04-9041-A442-AFC4-FCF23C15FDD3}" dt="2025-06-20T10:00:48.901" v="480"/>
          <ac:spMkLst>
            <pc:docMk/>
            <pc:sldMk cId="1723484383" sldId="273"/>
            <ac:spMk id="4" creationId="{6D4D1D9A-92BA-3405-BE68-DCB4CB37C634}"/>
          </ac:spMkLst>
        </pc:spChg>
        <pc:spChg chg="mod">
          <ac:chgData name="Dietrich-Mirkovic Alexander" userId="228790e3-6127-46d3-9efa-3b73699d7902" providerId="ADAL" clId="{56387C04-9041-A442-AFC4-FCF23C15FDD3}" dt="2025-06-20T10:00:03.323" v="453" actId="20577"/>
          <ac:spMkLst>
            <pc:docMk/>
            <pc:sldMk cId="1723484383" sldId="273"/>
            <ac:spMk id="5" creationId="{4667C408-E86E-AD57-D0B7-76E50F429988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01:10.464" v="485"/>
        <pc:sldMkLst>
          <pc:docMk/>
          <pc:sldMk cId="2327400478" sldId="274"/>
        </pc:sldMkLst>
        <pc:spChg chg="mod">
          <ac:chgData name="Dietrich-Mirkovic Alexander" userId="228790e3-6127-46d3-9efa-3b73699d7902" providerId="ADAL" clId="{56387C04-9041-A442-AFC4-FCF23C15FDD3}" dt="2025-06-20T10:01:10.464" v="485"/>
          <ac:spMkLst>
            <pc:docMk/>
            <pc:sldMk cId="2327400478" sldId="274"/>
            <ac:spMk id="4" creationId="{A2C15088-1ADC-04D3-528B-A2F15E27392B}"/>
          </ac:spMkLst>
        </pc:spChg>
        <pc:spChg chg="mod">
          <ac:chgData name="Dietrich-Mirkovic Alexander" userId="228790e3-6127-46d3-9efa-3b73699d7902" providerId="ADAL" clId="{56387C04-9041-A442-AFC4-FCF23C15FDD3}" dt="2025-06-20T10:00:12.802" v="461" actId="20577"/>
          <ac:spMkLst>
            <pc:docMk/>
            <pc:sldMk cId="2327400478" sldId="274"/>
            <ac:spMk id="5" creationId="{86F24C90-5D35-FEA3-9AF4-07F28E807CAA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01:22.773" v="488"/>
        <pc:sldMkLst>
          <pc:docMk/>
          <pc:sldMk cId="289805524" sldId="275"/>
        </pc:sldMkLst>
        <pc:spChg chg="mod">
          <ac:chgData name="Dietrich-Mirkovic Alexander" userId="228790e3-6127-46d3-9efa-3b73699d7902" providerId="ADAL" clId="{56387C04-9041-A442-AFC4-FCF23C15FDD3}" dt="2025-06-20T10:01:22.773" v="488"/>
          <ac:spMkLst>
            <pc:docMk/>
            <pc:sldMk cId="289805524" sldId="275"/>
            <ac:spMk id="4" creationId="{A98BDC41-3423-DA5C-6CC2-218AFD63042C}"/>
          </ac:spMkLst>
        </pc:spChg>
        <pc:spChg chg="mod">
          <ac:chgData name="Dietrich-Mirkovic Alexander" userId="228790e3-6127-46d3-9efa-3b73699d7902" providerId="ADAL" clId="{56387C04-9041-A442-AFC4-FCF23C15FDD3}" dt="2025-06-20T10:00:20.703" v="467" actId="20577"/>
          <ac:spMkLst>
            <pc:docMk/>
            <pc:sldMk cId="289805524" sldId="275"/>
            <ac:spMk id="5" creationId="{033D8036-42BF-6796-D936-6A4674B69389}"/>
          </ac:spMkLst>
        </pc:spChg>
      </pc:sldChg>
      <pc:sldChg chg="addSp modSp add mod">
        <pc:chgData name="Dietrich-Mirkovic Alexander" userId="228790e3-6127-46d3-9efa-3b73699d7902" providerId="ADAL" clId="{56387C04-9041-A442-AFC4-FCF23C15FDD3}" dt="2025-06-20T16:06:46.123" v="1491" actId="14100"/>
        <pc:sldMkLst>
          <pc:docMk/>
          <pc:sldMk cId="3594979241" sldId="276"/>
        </pc:sldMkLst>
        <pc:spChg chg="mod">
          <ac:chgData name="Dietrich-Mirkovic Alexander" userId="228790e3-6127-46d3-9efa-3b73699d7902" providerId="ADAL" clId="{56387C04-9041-A442-AFC4-FCF23C15FDD3}" dt="2025-06-20T15:57:25.274" v="1381" actId="1035"/>
          <ac:spMkLst>
            <pc:docMk/>
            <pc:sldMk cId="3594979241" sldId="276"/>
            <ac:spMk id="2" creationId="{3349B46A-290B-4AA0-B17E-E5D914AE10D1}"/>
          </ac:spMkLst>
        </pc:spChg>
        <pc:picChg chg="add mod">
          <ac:chgData name="Dietrich-Mirkovic Alexander" userId="228790e3-6127-46d3-9efa-3b73699d7902" providerId="ADAL" clId="{56387C04-9041-A442-AFC4-FCF23C15FDD3}" dt="2025-06-20T16:06:46.123" v="1491" actId="14100"/>
          <ac:picMkLst>
            <pc:docMk/>
            <pc:sldMk cId="3594979241" sldId="276"/>
            <ac:picMk id="3" creationId="{E0E18057-73BD-DE4B-349D-F0D4D695129D}"/>
          </ac:picMkLst>
        </pc:picChg>
      </pc:sldChg>
      <pc:sldChg chg="addSp delSp modSp add mod">
        <pc:chgData name="Dietrich-Mirkovic Alexander" userId="228790e3-6127-46d3-9efa-3b73699d7902" providerId="ADAL" clId="{56387C04-9041-A442-AFC4-FCF23C15FDD3}" dt="2025-06-20T10:04:02.187" v="509" actId="1076"/>
        <pc:sldMkLst>
          <pc:docMk/>
          <pc:sldMk cId="1809495605" sldId="277"/>
        </pc:sldMkLst>
        <pc:spChg chg="del mod">
          <ac:chgData name="Dietrich-Mirkovic Alexander" userId="228790e3-6127-46d3-9efa-3b73699d7902" providerId="ADAL" clId="{56387C04-9041-A442-AFC4-FCF23C15FDD3}" dt="2025-06-20T10:03:49.093" v="507" actId="478"/>
          <ac:spMkLst>
            <pc:docMk/>
            <pc:sldMk cId="1809495605" sldId="277"/>
            <ac:spMk id="2" creationId="{F55F67FE-9B35-89F8-8557-B24B553657F2}"/>
          </ac:spMkLst>
        </pc:spChg>
        <pc:spChg chg="del mod">
          <ac:chgData name="Dietrich-Mirkovic Alexander" userId="228790e3-6127-46d3-9efa-3b73699d7902" providerId="ADAL" clId="{56387C04-9041-A442-AFC4-FCF23C15FDD3}" dt="2025-06-20T10:03:38.281" v="504"/>
          <ac:spMkLst>
            <pc:docMk/>
            <pc:sldMk cId="1809495605" sldId="277"/>
            <ac:spMk id="3" creationId="{E437C9BB-8D79-5EFE-86E3-EEB6D68518C7}"/>
          </ac:spMkLst>
        </pc:spChg>
        <pc:spChg chg="add mod">
          <ac:chgData name="Dietrich-Mirkovic Alexander" userId="228790e3-6127-46d3-9efa-3b73699d7902" providerId="ADAL" clId="{56387C04-9041-A442-AFC4-FCF23C15FDD3}" dt="2025-06-20T10:04:02.187" v="509" actId="1076"/>
          <ac:spMkLst>
            <pc:docMk/>
            <pc:sldMk cId="1809495605" sldId="277"/>
            <ac:spMk id="7" creationId="{2C6747A4-FACC-F905-6BA1-85BEDF80C6B4}"/>
          </ac:spMkLst>
        </pc:spChg>
        <pc:spChg chg="add del mod">
          <ac:chgData name="Dietrich-Mirkovic Alexander" userId="228790e3-6127-46d3-9efa-3b73699d7902" providerId="ADAL" clId="{56387C04-9041-A442-AFC4-FCF23C15FDD3}" dt="2025-06-20T10:03:51.986" v="508" actId="478"/>
          <ac:spMkLst>
            <pc:docMk/>
            <pc:sldMk cId="1809495605" sldId="277"/>
            <ac:spMk id="9" creationId="{B1A6AD6F-2237-DFA9-5F81-BF2E44FDE407}"/>
          </ac:spMkLst>
        </pc:spChg>
      </pc:sldChg>
      <pc:sldChg chg="modSp new mod">
        <pc:chgData name="Dietrich-Mirkovic Alexander" userId="228790e3-6127-46d3-9efa-3b73699d7902" providerId="ADAL" clId="{56387C04-9041-A442-AFC4-FCF23C15FDD3}" dt="2025-06-20T16:10:52.279" v="1651" actId="20577"/>
        <pc:sldMkLst>
          <pc:docMk/>
          <pc:sldMk cId="1402810258" sldId="278"/>
        </pc:sldMkLst>
        <pc:spChg chg="mod">
          <ac:chgData name="Dietrich-Mirkovic Alexander" userId="228790e3-6127-46d3-9efa-3b73699d7902" providerId="ADAL" clId="{56387C04-9041-A442-AFC4-FCF23C15FDD3}" dt="2025-06-20T16:10:52.279" v="1651" actId="20577"/>
          <ac:spMkLst>
            <pc:docMk/>
            <pc:sldMk cId="1402810258" sldId="278"/>
            <ac:spMk id="2" creationId="{9BD54B8B-D0E9-45B6-48A4-3DBECA52824E}"/>
          </ac:spMkLst>
        </pc:spChg>
        <pc:spChg chg="mod">
          <ac:chgData name="Dietrich-Mirkovic Alexander" userId="228790e3-6127-46d3-9efa-3b73699d7902" providerId="ADAL" clId="{56387C04-9041-A442-AFC4-FCF23C15FDD3}" dt="2025-06-20T16:02:09.755" v="1431" actId="20577"/>
          <ac:spMkLst>
            <pc:docMk/>
            <pc:sldMk cId="1402810258" sldId="278"/>
            <ac:spMk id="3" creationId="{F2746260-236B-43E2-E2FE-34F489E1CC23}"/>
          </ac:spMkLst>
        </pc:spChg>
        <pc:spChg chg="mod">
          <ac:chgData name="Dietrich-Mirkovic Alexander" userId="228790e3-6127-46d3-9efa-3b73699d7902" providerId="ADAL" clId="{56387C04-9041-A442-AFC4-FCF23C15FDD3}" dt="2025-06-20T10:05:09.050" v="598" actId="20577"/>
          <ac:spMkLst>
            <pc:docMk/>
            <pc:sldMk cId="1402810258" sldId="278"/>
            <ac:spMk id="4" creationId="{5D9C050C-12FE-9E58-91E8-8A136D8B8B02}"/>
          </ac:spMkLst>
        </pc:spChg>
        <pc:spChg chg="mod">
          <ac:chgData name="Dietrich-Mirkovic Alexander" userId="228790e3-6127-46d3-9efa-3b73699d7902" providerId="ADAL" clId="{56387C04-9041-A442-AFC4-FCF23C15FDD3}" dt="2025-06-20T10:05:03.993" v="590" actId="20577"/>
          <ac:spMkLst>
            <pc:docMk/>
            <pc:sldMk cId="1402810258" sldId="278"/>
            <ac:spMk id="5" creationId="{688FE832-9721-971D-E97D-645BD2E7BCEF}"/>
          </ac:spMkLst>
        </pc:spChg>
      </pc:sldChg>
      <pc:sldChg chg="addSp modSp add mod">
        <pc:chgData name="Dietrich-Mirkovic Alexander" userId="228790e3-6127-46d3-9efa-3b73699d7902" providerId="ADAL" clId="{56387C04-9041-A442-AFC4-FCF23C15FDD3}" dt="2025-06-20T16:07:03.245" v="1505" actId="1036"/>
        <pc:sldMkLst>
          <pc:docMk/>
          <pc:sldMk cId="2784531900" sldId="279"/>
        </pc:sldMkLst>
        <pc:spChg chg="mod">
          <ac:chgData name="Dietrich-Mirkovic Alexander" userId="228790e3-6127-46d3-9efa-3b73699d7902" providerId="ADAL" clId="{56387C04-9041-A442-AFC4-FCF23C15FDD3}" dt="2025-06-20T10:31:16.943" v="959" actId="1076"/>
          <ac:spMkLst>
            <pc:docMk/>
            <pc:sldMk cId="2784531900" sldId="279"/>
            <ac:spMk id="2" creationId="{4CE02903-D82C-53A0-513D-30EE72987BC7}"/>
          </ac:spMkLst>
        </pc:spChg>
        <pc:picChg chg="add mod">
          <ac:chgData name="Dietrich-Mirkovic Alexander" userId="228790e3-6127-46d3-9efa-3b73699d7902" providerId="ADAL" clId="{56387C04-9041-A442-AFC4-FCF23C15FDD3}" dt="2025-06-20T10:20:59.194" v="812"/>
          <ac:picMkLst>
            <pc:docMk/>
            <pc:sldMk cId="2784531900" sldId="279"/>
            <ac:picMk id="3" creationId="{8AB7E726-CAEB-3B63-880F-2EF944A648A3}"/>
          </ac:picMkLst>
        </pc:picChg>
        <pc:picChg chg="add mod">
          <ac:chgData name="Dietrich-Mirkovic Alexander" userId="228790e3-6127-46d3-9efa-3b73699d7902" providerId="ADAL" clId="{56387C04-9041-A442-AFC4-FCF23C15FDD3}" dt="2025-06-20T16:07:03.245" v="1505" actId="1036"/>
          <ac:picMkLst>
            <pc:docMk/>
            <pc:sldMk cId="2784531900" sldId="279"/>
            <ac:picMk id="4" creationId="{4F9BC15E-6324-46D1-76BA-9B8FE824ED8B}"/>
          </ac:picMkLst>
        </pc:picChg>
      </pc:sldChg>
      <pc:sldChg chg="add del">
        <pc:chgData name="Dietrich-Mirkovic Alexander" userId="228790e3-6127-46d3-9efa-3b73699d7902" providerId="ADAL" clId="{56387C04-9041-A442-AFC4-FCF23C15FDD3}" dt="2025-06-20T10:15:56.601" v="767" actId="2696"/>
        <pc:sldMkLst>
          <pc:docMk/>
          <pc:sldMk cId="671532603" sldId="280"/>
        </pc:sldMkLst>
      </pc:sldChg>
      <pc:sldChg chg="new del">
        <pc:chgData name="Dietrich-Mirkovic Alexander" userId="228790e3-6127-46d3-9efa-3b73699d7902" providerId="ADAL" clId="{56387C04-9041-A442-AFC4-FCF23C15FDD3}" dt="2025-06-20T10:05:11.395" v="599" actId="2696"/>
        <pc:sldMkLst>
          <pc:docMk/>
          <pc:sldMk cId="1026699781" sldId="280"/>
        </pc:sldMkLst>
      </pc:sldChg>
      <pc:sldChg chg="addSp modSp add mod">
        <pc:chgData name="Dietrich-Mirkovic Alexander" userId="228790e3-6127-46d3-9efa-3b73699d7902" providerId="ADAL" clId="{56387C04-9041-A442-AFC4-FCF23C15FDD3}" dt="2025-06-20T16:07:16.344" v="1513" actId="14100"/>
        <pc:sldMkLst>
          <pc:docMk/>
          <pc:sldMk cId="339644462" sldId="281"/>
        </pc:sldMkLst>
        <pc:spChg chg="mod">
          <ac:chgData name="Dietrich-Mirkovic Alexander" userId="228790e3-6127-46d3-9efa-3b73699d7902" providerId="ADAL" clId="{56387C04-9041-A442-AFC4-FCF23C15FDD3}" dt="2025-06-20T16:05:12.587" v="1448" actId="20577"/>
          <ac:spMkLst>
            <pc:docMk/>
            <pc:sldMk cId="339644462" sldId="281"/>
            <ac:spMk id="2" creationId="{6398E18F-B901-8FD2-6480-8685AC66DA50}"/>
          </ac:spMkLst>
        </pc:spChg>
        <pc:picChg chg="add mod">
          <ac:chgData name="Dietrich-Mirkovic Alexander" userId="228790e3-6127-46d3-9efa-3b73699d7902" providerId="ADAL" clId="{56387C04-9041-A442-AFC4-FCF23C15FDD3}" dt="2025-06-20T16:07:16.344" v="1513" actId="14100"/>
          <ac:picMkLst>
            <pc:docMk/>
            <pc:sldMk cId="339644462" sldId="281"/>
            <ac:picMk id="3" creationId="{6B98D568-5F48-3CD5-87D9-DC1972134F92}"/>
          </ac:picMkLst>
        </pc:picChg>
      </pc:sldChg>
      <pc:sldChg chg="add del">
        <pc:chgData name="Dietrich-Mirkovic Alexander" userId="228790e3-6127-46d3-9efa-3b73699d7902" providerId="ADAL" clId="{56387C04-9041-A442-AFC4-FCF23C15FDD3}" dt="2025-06-20T10:17:59.487" v="794" actId="2696"/>
        <pc:sldMkLst>
          <pc:docMk/>
          <pc:sldMk cId="691320427" sldId="282"/>
        </pc:sldMkLst>
      </pc:sldChg>
      <pc:sldChg chg="modSp add mod">
        <pc:chgData name="Dietrich-Mirkovic Alexander" userId="228790e3-6127-46d3-9efa-3b73699d7902" providerId="ADAL" clId="{56387C04-9041-A442-AFC4-FCF23C15FDD3}" dt="2025-06-20T10:06:02.287" v="669" actId="1076"/>
        <pc:sldMkLst>
          <pc:docMk/>
          <pc:sldMk cId="3203924870" sldId="283"/>
        </pc:sldMkLst>
        <pc:spChg chg="mod">
          <ac:chgData name="Dietrich-Mirkovic Alexander" userId="228790e3-6127-46d3-9efa-3b73699d7902" providerId="ADAL" clId="{56387C04-9041-A442-AFC4-FCF23C15FDD3}" dt="2025-06-20T10:06:02.287" v="669" actId="1076"/>
          <ac:spMkLst>
            <pc:docMk/>
            <pc:sldMk cId="3203924870" sldId="283"/>
            <ac:spMk id="2" creationId="{ECA04F4F-2FE1-EE0A-1732-C9687D469265}"/>
          </ac:spMkLst>
        </pc:spChg>
      </pc:sldChg>
      <pc:sldChg chg="modSp add del mod">
        <pc:chgData name="Dietrich-Mirkovic Alexander" userId="228790e3-6127-46d3-9efa-3b73699d7902" providerId="ADAL" clId="{56387C04-9041-A442-AFC4-FCF23C15FDD3}" dt="2025-06-20T16:14:25.340" v="1821" actId="2696"/>
        <pc:sldMkLst>
          <pc:docMk/>
          <pc:sldMk cId="3481200691" sldId="284"/>
        </pc:sldMkLst>
        <pc:spChg chg="mod">
          <ac:chgData name="Dietrich-Mirkovic Alexander" userId="228790e3-6127-46d3-9efa-3b73699d7902" providerId="ADAL" clId="{56387C04-9041-A442-AFC4-FCF23C15FDD3}" dt="2025-06-20T16:12:56.829" v="1820" actId="20577"/>
          <ac:spMkLst>
            <pc:docMk/>
            <pc:sldMk cId="3481200691" sldId="284"/>
            <ac:spMk id="3" creationId="{5A4DE212-9781-7258-1A02-2F2C218DB52C}"/>
          </ac:spMkLst>
        </pc:spChg>
      </pc:sldChg>
      <pc:sldChg chg="modSp add del">
        <pc:chgData name="Dietrich-Mirkovic Alexander" userId="228790e3-6127-46d3-9efa-3b73699d7902" providerId="ADAL" clId="{56387C04-9041-A442-AFC4-FCF23C15FDD3}" dt="2025-06-20T10:21:41.110" v="824" actId="2696"/>
        <pc:sldMkLst>
          <pc:docMk/>
          <pc:sldMk cId="4142250478" sldId="285"/>
        </pc:sldMkLst>
        <pc:spChg chg="mod">
          <ac:chgData name="Dietrich-Mirkovic Alexander" userId="228790e3-6127-46d3-9efa-3b73699d7902" providerId="ADAL" clId="{56387C04-9041-A442-AFC4-FCF23C15FDD3}" dt="2025-06-20T10:15:46.800" v="763"/>
          <ac:spMkLst>
            <pc:docMk/>
            <pc:sldMk cId="4142250478" sldId="285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5:32.782" v="759"/>
          <ac:spMkLst>
            <pc:docMk/>
            <pc:sldMk cId="4142250478" sldId="285"/>
            <ac:spMk id="5" creationId="{89DF0935-7B8C-DB81-C739-41A39840AE56}"/>
          </ac:spMkLst>
        </pc:spChg>
      </pc:sldChg>
      <pc:sldChg chg="delSp modSp add mod">
        <pc:chgData name="Dietrich-Mirkovic Alexander" userId="228790e3-6127-46d3-9efa-3b73699d7902" providerId="ADAL" clId="{56387C04-9041-A442-AFC4-FCF23C15FDD3}" dt="2025-06-20T10:40:04.935" v="1138" actId="20577"/>
        <pc:sldMkLst>
          <pc:docMk/>
          <pc:sldMk cId="2113755293" sldId="286"/>
        </pc:sldMkLst>
        <pc:spChg chg="mod">
          <ac:chgData name="Dietrich-Mirkovic Alexander" userId="228790e3-6127-46d3-9efa-3b73699d7902" providerId="ADAL" clId="{56387C04-9041-A442-AFC4-FCF23C15FDD3}" dt="2025-06-20T10:15:48.772" v="764"/>
          <ac:spMkLst>
            <pc:docMk/>
            <pc:sldMk cId="2113755293" sldId="286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5:34.493" v="760"/>
          <ac:spMkLst>
            <pc:docMk/>
            <pc:sldMk cId="2113755293" sldId="286"/>
            <ac:spMk id="5" creationId="{89DF0935-7B8C-DB81-C739-41A39840AE56}"/>
          </ac:spMkLst>
        </pc:spChg>
        <pc:spChg chg="mod">
          <ac:chgData name="Dietrich-Mirkovic Alexander" userId="228790e3-6127-46d3-9efa-3b73699d7902" providerId="ADAL" clId="{56387C04-9041-A442-AFC4-FCF23C15FDD3}" dt="2025-06-20T10:40:04.935" v="1138" actId="20577"/>
          <ac:spMkLst>
            <pc:docMk/>
            <pc:sldMk cId="2113755293" sldId="286"/>
            <ac:spMk id="7" creationId="{216CC58C-828B-7181-E2A3-39B904FDA169}"/>
          </ac:spMkLst>
        </pc:spChg>
        <pc:spChg chg="del">
          <ac:chgData name="Dietrich-Mirkovic Alexander" userId="228790e3-6127-46d3-9efa-3b73699d7902" providerId="ADAL" clId="{56387C04-9041-A442-AFC4-FCF23C15FDD3}" dt="2025-06-20T10:39:26.568" v="1111" actId="478"/>
          <ac:spMkLst>
            <pc:docMk/>
            <pc:sldMk cId="2113755293" sldId="286"/>
            <ac:spMk id="8" creationId="{5AAED735-4497-C6EE-C3D8-B329443482C1}"/>
          </ac:spMkLst>
        </pc:spChg>
        <pc:spChg chg="del mod">
          <ac:chgData name="Dietrich-Mirkovic Alexander" userId="228790e3-6127-46d3-9efa-3b73699d7902" providerId="ADAL" clId="{56387C04-9041-A442-AFC4-FCF23C15FDD3}" dt="2025-06-20T10:39:29.540" v="1112" actId="478"/>
          <ac:spMkLst>
            <pc:docMk/>
            <pc:sldMk cId="2113755293" sldId="286"/>
            <ac:spMk id="9" creationId="{01BE5DC9-7540-CED2-F637-F1A0DA998520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42:36.296" v="1236" actId="1035"/>
        <pc:sldMkLst>
          <pc:docMk/>
          <pc:sldMk cId="3488108477" sldId="287"/>
        </pc:sldMkLst>
        <pc:spChg chg="mod">
          <ac:chgData name="Dietrich-Mirkovic Alexander" userId="228790e3-6127-46d3-9efa-3b73699d7902" providerId="ADAL" clId="{56387C04-9041-A442-AFC4-FCF23C15FDD3}" dt="2025-06-20T10:15:53.438" v="766"/>
          <ac:spMkLst>
            <pc:docMk/>
            <pc:sldMk cId="3488108477" sldId="287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5:38.677" v="762"/>
          <ac:spMkLst>
            <pc:docMk/>
            <pc:sldMk cId="3488108477" sldId="287"/>
            <ac:spMk id="5" creationId="{89DF0935-7B8C-DB81-C739-41A39840AE56}"/>
          </ac:spMkLst>
        </pc:spChg>
        <pc:spChg chg="mod">
          <ac:chgData name="Dietrich-Mirkovic Alexander" userId="228790e3-6127-46d3-9efa-3b73699d7902" providerId="ADAL" clId="{56387C04-9041-A442-AFC4-FCF23C15FDD3}" dt="2025-06-20T10:42:28.520" v="1214" actId="20577"/>
          <ac:spMkLst>
            <pc:docMk/>
            <pc:sldMk cId="3488108477" sldId="287"/>
            <ac:spMk id="7" creationId="{216CC58C-828B-7181-E2A3-39B904FDA169}"/>
          </ac:spMkLst>
        </pc:spChg>
        <pc:spChg chg="mod">
          <ac:chgData name="Dietrich-Mirkovic Alexander" userId="228790e3-6127-46d3-9efa-3b73699d7902" providerId="ADAL" clId="{56387C04-9041-A442-AFC4-FCF23C15FDD3}" dt="2025-06-20T10:42:36.296" v="1236" actId="1035"/>
          <ac:spMkLst>
            <pc:docMk/>
            <pc:sldMk cId="3488108477" sldId="287"/>
            <ac:spMk id="8" creationId="{90B7CFAB-C571-3FDA-3A6B-72129A84F44E}"/>
          </ac:spMkLst>
        </pc:spChg>
        <pc:spChg chg="mod">
          <ac:chgData name="Dietrich-Mirkovic Alexander" userId="228790e3-6127-46d3-9efa-3b73699d7902" providerId="ADAL" clId="{56387C04-9041-A442-AFC4-FCF23C15FDD3}" dt="2025-06-20T10:42:36.296" v="1236" actId="1035"/>
          <ac:spMkLst>
            <pc:docMk/>
            <pc:sldMk cId="3488108477" sldId="287"/>
            <ac:spMk id="9" creationId="{182ABE3E-54D0-73FF-1DD5-F4F0F4304956}"/>
          </ac:spMkLst>
        </pc:spChg>
      </pc:sldChg>
      <pc:sldChg chg="modSp add del mod">
        <pc:chgData name="Dietrich-Mirkovic Alexander" userId="228790e3-6127-46d3-9efa-3b73699d7902" providerId="ADAL" clId="{56387C04-9041-A442-AFC4-FCF23C15FDD3}" dt="2025-06-20T10:32:20.157" v="966" actId="2696"/>
        <pc:sldMkLst>
          <pc:docMk/>
          <pc:sldMk cId="2591361260" sldId="288"/>
        </pc:sldMkLst>
        <pc:spChg chg="mod">
          <ac:chgData name="Dietrich-Mirkovic Alexander" userId="228790e3-6127-46d3-9efa-3b73699d7902" providerId="ADAL" clId="{56387C04-9041-A442-AFC4-FCF23C15FDD3}" dt="2025-06-20T10:17:33.241" v="786" actId="20577"/>
          <ac:spMkLst>
            <pc:docMk/>
            <pc:sldMk cId="2591361260" sldId="288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7:03.998" v="769"/>
          <ac:spMkLst>
            <pc:docMk/>
            <pc:sldMk cId="2591361260" sldId="288"/>
            <ac:spMk id="5" creationId="{89DF0935-7B8C-DB81-C739-41A39840AE56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43:20.624" v="1252" actId="27636"/>
        <pc:sldMkLst>
          <pc:docMk/>
          <pc:sldMk cId="3556765134" sldId="289"/>
        </pc:sldMkLst>
        <pc:spChg chg="mod">
          <ac:chgData name="Dietrich-Mirkovic Alexander" userId="228790e3-6127-46d3-9efa-3b73699d7902" providerId="ADAL" clId="{56387C04-9041-A442-AFC4-FCF23C15FDD3}" dt="2025-06-20T10:17:37.083" v="787"/>
          <ac:spMkLst>
            <pc:docMk/>
            <pc:sldMk cId="3556765134" sldId="289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7:05.871" v="770"/>
          <ac:spMkLst>
            <pc:docMk/>
            <pc:sldMk cId="3556765134" sldId="289"/>
            <ac:spMk id="5" creationId="{89DF0935-7B8C-DB81-C739-41A39840AE56}"/>
          </ac:spMkLst>
        </pc:spChg>
        <pc:spChg chg="mod">
          <ac:chgData name="Dietrich-Mirkovic Alexander" userId="228790e3-6127-46d3-9efa-3b73699d7902" providerId="ADAL" clId="{56387C04-9041-A442-AFC4-FCF23C15FDD3}" dt="2025-06-20T10:43:20.624" v="1252" actId="27636"/>
          <ac:spMkLst>
            <pc:docMk/>
            <pc:sldMk cId="3556765134" sldId="289"/>
            <ac:spMk id="7" creationId="{216CC58C-828B-7181-E2A3-39B904FDA169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44:58.017" v="1300" actId="948"/>
        <pc:sldMkLst>
          <pc:docMk/>
          <pc:sldMk cId="2103312285" sldId="290"/>
        </pc:sldMkLst>
        <pc:spChg chg="mod">
          <ac:chgData name="Dietrich-Mirkovic Alexander" userId="228790e3-6127-46d3-9efa-3b73699d7902" providerId="ADAL" clId="{56387C04-9041-A442-AFC4-FCF23C15FDD3}" dt="2025-06-20T10:17:39.068" v="788"/>
          <ac:spMkLst>
            <pc:docMk/>
            <pc:sldMk cId="2103312285" sldId="290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7:07.563" v="771"/>
          <ac:spMkLst>
            <pc:docMk/>
            <pc:sldMk cId="2103312285" sldId="290"/>
            <ac:spMk id="5" creationId="{89DF0935-7B8C-DB81-C739-41A39840AE56}"/>
          </ac:spMkLst>
        </pc:spChg>
        <pc:spChg chg="mod">
          <ac:chgData name="Dietrich-Mirkovic Alexander" userId="228790e3-6127-46d3-9efa-3b73699d7902" providerId="ADAL" clId="{56387C04-9041-A442-AFC4-FCF23C15FDD3}" dt="2025-06-20T10:44:58.017" v="1300" actId="948"/>
          <ac:spMkLst>
            <pc:docMk/>
            <pc:sldMk cId="2103312285" sldId="290"/>
            <ac:spMk id="7" creationId="{216CC58C-828B-7181-E2A3-39B904FDA169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45:23.326" v="1303" actId="255"/>
        <pc:sldMkLst>
          <pc:docMk/>
          <pc:sldMk cId="1551500527" sldId="291"/>
        </pc:sldMkLst>
        <pc:spChg chg="mod">
          <ac:chgData name="Dietrich-Mirkovic Alexander" userId="228790e3-6127-46d3-9efa-3b73699d7902" providerId="ADAL" clId="{56387C04-9041-A442-AFC4-FCF23C15FDD3}" dt="2025-06-20T10:17:41.208" v="789"/>
          <ac:spMkLst>
            <pc:docMk/>
            <pc:sldMk cId="1551500527" sldId="291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7:08.945" v="772"/>
          <ac:spMkLst>
            <pc:docMk/>
            <pc:sldMk cId="1551500527" sldId="291"/>
            <ac:spMk id="5" creationId="{89DF0935-7B8C-DB81-C739-41A39840AE56}"/>
          </ac:spMkLst>
        </pc:spChg>
        <pc:spChg chg="mod">
          <ac:chgData name="Dietrich-Mirkovic Alexander" userId="228790e3-6127-46d3-9efa-3b73699d7902" providerId="ADAL" clId="{56387C04-9041-A442-AFC4-FCF23C15FDD3}" dt="2025-06-20T10:45:23.326" v="1303" actId="255"/>
          <ac:spMkLst>
            <pc:docMk/>
            <pc:sldMk cId="1551500527" sldId="291"/>
            <ac:spMk id="7" creationId="{216CC58C-828B-7181-E2A3-39B904FDA169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45:39.520" v="1310" actId="1035"/>
        <pc:sldMkLst>
          <pc:docMk/>
          <pc:sldMk cId="180223200" sldId="292"/>
        </pc:sldMkLst>
        <pc:spChg chg="mod">
          <ac:chgData name="Dietrich-Mirkovic Alexander" userId="228790e3-6127-46d3-9efa-3b73699d7902" providerId="ADAL" clId="{56387C04-9041-A442-AFC4-FCF23C15FDD3}" dt="2025-06-20T10:17:43.856" v="790"/>
          <ac:spMkLst>
            <pc:docMk/>
            <pc:sldMk cId="180223200" sldId="292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7:10.986" v="773"/>
          <ac:spMkLst>
            <pc:docMk/>
            <pc:sldMk cId="180223200" sldId="292"/>
            <ac:spMk id="5" creationId="{89DF0935-7B8C-DB81-C739-41A39840AE56}"/>
          </ac:spMkLst>
        </pc:spChg>
        <pc:spChg chg="mod">
          <ac:chgData name="Dietrich-Mirkovic Alexander" userId="228790e3-6127-46d3-9efa-3b73699d7902" providerId="ADAL" clId="{56387C04-9041-A442-AFC4-FCF23C15FDD3}" dt="2025-06-20T10:45:39.520" v="1310" actId="1035"/>
          <ac:spMkLst>
            <pc:docMk/>
            <pc:sldMk cId="180223200" sldId="292"/>
            <ac:spMk id="7" creationId="{280321D5-11BF-15DA-07CF-A5A4EE0CAD1E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46:10.133" v="1313" actId="255"/>
        <pc:sldMkLst>
          <pc:docMk/>
          <pc:sldMk cId="2622633045" sldId="293"/>
        </pc:sldMkLst>
        <pc:spChg chg="mod">
          <ac:chgData name="Dietrich-Mirkovic Alexander" userId="228790e3-6127-46d3-9efa-3b73699d7902" providerId="ADAL" clId="{56387C04-9041-A442-AFC4-FCF23C15FDD3}" dt="2025-06-20T10:17:50.164" v="791"/>
          <ac:spMkLst>
            <pc:docMk/>
            <pc:sldMk cId="2622633045" sldId="293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7:13.039" v="774"/>
          <ac:spMkLst>
            <pc:docMk/>
            <pc:sldMk cId="2622633045" sldId="293"/>
            <ac:spMk id="5" creationId="{89DF0935-7B8C-DB81-C739-41A39840AE56}"/>
          </ac:spMkLst>
        </pc:spChg>
        <pc:spChg chg="mod">
          <ac:chgData name="Dietrich-Mirkovic Alexander" userId="228790e3-6127-46d3-9efa-3b73699d7902" providerId="ADAL" clId="{56387C04-9041-A442-AFC4-FCF23C15FDD3}" dt="2025-06-20T10:46:10.133" v="1313" actId="255"/>
          <ac:spMkLst>
            <pc:docMk/>
            <pc:sldMk cId="2622633045" sldId="293"/>
            <ac:spMk id="9" creationId="{5535A563-FE04-EED6-06C8-FEC15727EC53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46:54.738" v="1326" actId="255"/>
        <pc:sldMkLst>
          <pc:docMk/>
          <pc:sldMk cId="1619181700" sldId="294"/>
        </pc:sldMkLst>
        <pc:spChg chg="mod">
          <ac:chgData name="Dietrich-Mirkovic Alexander" userId="228790e3-6127-46d3-9efa-3b73699d7902" providerId="ADAL" clId="{56387C04-9041-A442-AFC4-FCF23C15FDD3}" dt="2025-06-20T10:17:51.985" v="792"/>
          <ac:spMkLst>
            <pc:docMk/>
            <pc:sldMk cId="1619181700" sldId="294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7:15.005" v="775"/>
          <ac:spMkLst>
            <pc:docMk/>
            <pc:sldMk cId="1619181700" sldId="294"/>
            <ac:spMk id="5" creationId="{89DF0935-7B8C-DB81-C739-41A39840AE56}"/>
          </ac:spMkLst>
        </pc:spChg>
        <pc:spChg chg="mod">
          <ac:chgData name="Dietrich-Mirkovic Alexander" userId="228790e3-6127-46d3-9efa-3b73699d7902" providerId="ADAL" clId="{56387C04-9041-A442-AFC4-FCF23C15FDD3}" dt="2025-06-20T10:46:47.628" v="1325" actId="20577"/>
          <ac:spMkLst>
            <pc:docMk/>
            <pc:sldMk cId="1619181700" sldId="294"/>
            <ac:spMk id="7" creationId="{216CC58C-828B-7181-E2A3-39B904FDA169}"/>
          </ac:spMkLst>
        </pc:spChg>
        <pc:spChg chg="mod">
          <ac:chgData name="Dietrich-Mirkovic Alexander" userId="228790e3-6127-46d3-9efa-3b73699d7902" providerId="ADAL" clId="{56387C04-9041-A442-AFC4-FCF23C15FDD3}" dt="2025-06-20T10:46:54.738" v="1326" actId="255"/>
          <ac:spMkLst>
            <pc:docMk/>
            <pc:sldMk cId="1619181700" sldId="294"/>
            <ac:spMk id="10" creationId="{1C5DC629-DCA2-0319-6BF8-3E140D0A3A9E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0:47:26.978" v="1349" actId="1036"/>
        <pc:sldMkLst>
          <pc:docMk/>
          <pc:sldMk cId="3512148206" sldId="295"/>
        </pc:sldMkLst>
        <pc:spChg chg="mod">
          <ac:chgData name="Dietrich-Mirkovic Alexander" userId="228790e3-6127-46d3-9efa-3b73699d7902" providerId="ADAL" clId="{56387C04-9041-A442-AFC4-FCF23C15FDD3}" dt="2025-06-20T10:47:26.978" v="1349" actId="1036"/>
          <ac:spMkLst>
            <pc:docMk/>
            <pc:sldMk cId="3512148206" sldId="295"/>
            <ac:spMk id="3" creationId="{8D464A42-A371-6DA3-5AC9-B0EF7D745352}"/>
          </ac:spMkLst>
        </pc:spChg>
        <pc:spChg chg="mod">
          <ac:chgData name="Dietrich-Mirkovic Alexander" userId="228790e3-6127-46d3-9efa-3b73699d7902" providerId="ADAL" clId="{56387C04-9041-A442-AFC4-FCF23C15FDD3}" dt="2025-06-20T10:17:55.250" v="793"/>
          <ac:spMkLst>
            <pc:docMk/>
            <pc:sldMk cId="3512148206" sldId="295"/>
            <ac:spMk id="4" creationId="{9C208A9F-2461-916C-6537-AC60F1CD4DAA}"/>
          </ac:spMkLst>
        </pc:spChg>
        <pc:spChg chg="mod">
          <ac:chgData name="Dietrich-Mirkovic Alexander" userId="228790e3-6127-46d3-9efa-3b73699d7902" providerId="ADAL" clId="{56387C04-9041-A442-AFC4-FCF23C15FDD3}" dt="2025-06-20T10:17:17.305" v="776"/>
          <ac:spMkLst>
            <pc:docMk/>
            <pc:sldMk cId="3512148206" sldId="295"/>
            <ac:spMk id="5" creationId="{89DF0935-7B8C-DB81-C739-41A39840AE56}"/>
          </ac:spMkLst>
        </pc:spChg>
        <pc:spChg chg="mod">
          <ac:chgData name="Dietrich-Mirkovic Alexander" userId="228790e3-6127-46d3-9efa-3b73699d7902" providerId="ADAL" clId="{56387C04-9041-A442-AFC4-FCF23C15FDD3}" dt="2025-06-20T10:47:14.430" v="1330" actId="20577"/>
          <ac:spMkLst>
            <pc:docMk/>
            <pc:sldMk cId="3512148206" sldId="295"/>
            <ac:spMk id="7" creationId="{216CC58C-828B-7181-E2A3-39B904FDA169}"/>
          </ac:spMkLst>
        </pc:spChg>
        <pc:spChg chg="mod">
          <ac:chgData name="Dietrich-Mirkovic Alexander" userId="228790e3-6127-46d3-9efa-3b73699d7902" providerId="ADAL" clId="{56387C04-9041-A442-AFC4-FCF23C15FDD3}" dt="2025-06-20T10:47:26.978" v="1349" actId="1036"/>
          <ac:spMkLst>
            <pc:docMk/>
            <pc:sldMk cId="3512148206" sldId="295"/>
            <ac:spMk id="10" creationId="{1C5DC629-DCA2-0319-6BF8-3E140D0A3A9E}"/>
          </ac:spMkLst>
        </pc:spChg>
      </pc:sldChg>
      <pc:sldChg chg="delSp modSp add mod">
        <pc:chgData name="Dietrich-Mirkovic Alexander" userId="228790e3-6127-46d3-9efa-3b73699d7902" providerId="ADAL" clId="{56387C04-9041-A442-AFC4-FCF23C15FDD3}" dt="2025-06-20T10:39:48.363" v="1136" actId="20577"/>
        <pc:sldMkLst>
          <pc:docMk/>
          <pc:sldMk cId="477704896" sldId="296"/>
        </pc:sldMkLst>
        <pc:spChg chg="mod">
          <ac:chgData name="Dietrich-Mirkovic Alexander" userId="228790e3-6127-46d3-9efa-3b73699d7902" providerId="ADAL" clId="{56387C04-9041-A442-AFC4-FCF23C15FDD3}" dt="2025-06-20T10:39:37.984" v="1132" actId="20577"/>
          <ac:spMkLst>
            <pc:docMk/>
            <pc:sldMk cId="477704896" sldId="296"/>
            <ac:spMk id="2" creationId="{0CC1C4AB-90EF-8FAF-31D3-99978DECB0E5}"/>
          </ac:spMkLst>
        </pc:spChg>
        <pc:spChg chg="mod">
          <ac:chgData name="Dietrich-Mirkovic Alexander" userId="228790e3-6127-46d3-9efa-3b73699d7902" providerId="ADAL" clId="{56387C04-9041-A442-AFC4-FCF23C15FDD3}" dt="2025-06-20T10:39:48.363" v="1136" actId="20577"/>
          <ac:spMkLst>
            <pc:docMk/>
            <pc:sldMk cId="477704896" sldId="296"/>
            <ac:spMk id="7" creationId="{36308C48-0216-A0A8-824D-C04416932157}"/>
          </ac:spMkLst>
        </pc:spChg>
        <pc:spChg chg="del">
          <ac:chgData name="Dietrich-Mirkovic Alexander" userId="228790e3-6127-46d3-9efa-3b73699d7902" providerId="ADAL" clId="{56387C04-9041-A442-AFC4-FCF23C15FDD3}" dt="2025-06-20T10:39:41.318" v="1133" actId="478"/>
          <ac:spMkLst>
            <pc:docMk/>
            <pc:sldMk cId="477704896" sldId="296"/>
            <ac:spMk id="8" creationId="{66B053C2-5C11-82AF-8BCC-71F94B47CD79}"/>
          </ac:spMkLst>
        </pc:spChg>
        <pc:spChg chg="mod">
          <ac:chgData name="Dietrich-Mirkovic Alexander" userId="228790e3-6127-46d3-9efa-3b73699d7902" providerId="ADAL" clId="{56387C04-9041-A442-AFC4-FCF23C15FDD3}" dt="2025-06-20T10:39:44.519" v="1134" actId="21"/>
          <ac:spMkLst>
            <pc:docMk/>
            <pc:sldMk cId="477704896" sldId="296"/>
            <ac:spMk id="9" creationId="{0FE15BB2-AD12-EF94-76BF-EB4F02B7E3AD}"/>
          </ac:spMkLst>
        </pc:spChg>
      </pc:sldChg>
      <pc:sldChg chg="new del">
        <pc:chgData name="Dietrich-Mirkovic Alexander" userId="228790e3-6127-46d3-9efa-3b73699d7902" providerId="ADAL" clId="{56387C04-9041-A442-AFC4-FCF23C15FDD3}" dt="2025-06-20T10:39:18.740" v="1109" actId="2696"/>
        <pc:sldMkLst>
          <pc:docMk/>
          <pc:sldMk cId="1789015684" sldId="296"/>
        </pc:sldMkLst>
      </pc:sldChg>
      <pc:sldChg chg="delSp modSp add mod">
        <pc:chgData name="Dietrich-Mirkovic Alexander" userId="228790e3-6127-46d3-9efa-3b73699d7902" providerId="ADAL" clId="{56387C04-9041-A442-AFC4-FCF23C15FDD3}" dt="2025-06-20T10:40:38.742" v="1148" actId="20577"/>
        <pc:sldMkLst>
          <pc:docMk/>
          <pc:sldMk cId="3577546647" sldId="297"/>
        </pc:sldMkLst>
        <pc:spChg chg="mod">
          <ac:chgData name="Dietrich-Mirkovic Alexander" userId="228790e3-6127-46d3-9efa-3b73699d7902" providerId="ADAL" clId="{56387C04-9041-A442-AFC4-FCF23C15FDD3}" dt="2025-06-20T10:40:23.508" v="1142"/>
          <ac:spMkLst>
            <pc:docMk/>
            <pc:sldMk cId="3577546647" sldId="297"/>
            <ac:spMk id="2" creationId="{F11CE412-40A9-A9D9-9DAF-718734767E02}"/>
          </ac:spMkLst>
        </pc:spChg>
        <pc:spChg chg="mod">
          <ac:chgData name="Dietrich-Mirkovic Alexander" userId="228790e3-6127-46d3-9efa-3b73699d7902" providerId="ADAL" clId="{56387C04-9041-A442-AFC4-FCF23C15FDD3}" dt="2025-06-20T10:40:38.742" v="1148" actId="20577"/>
          <ac:spMkLst>
            <pc:docMk/>
            <pc:sldMk cId="3577546647" sldId="297"/>
            <ac:spMk id="7" creationId="{54B9085D-A750-AE9F-8AB9-3258E08B042F}"/>
          </ac:spMkLst>
        </pc:spChg>
        <pc:spChg chg="del mod">
          <ac:chgData name="Dietrich-Mirkovic Alexander" userId="228790e3-6127-46d3-9efa-3b73699d7902" providerId="ADAL" clId="{56387C04-9041-A442-AFC4-FCF23C15FDD3}" dt="2025-06-20T10:40:22.254" v="1141" actId="478"/>
          <ac:spMkLst>
            <pc:docMk/>
            <pc:sldMk cId="3577546647" sldId="297"/>
            <ac:spMk id="8" creationId="{12BAC8AD-908B-AEA8-D70E-7F32FE06F389}"/>
          </ac:spMkLst>
        </pc:spChg>
        <pc:spChg chg="del mod">
          <ac:chgData name="Dietrich-Mirkovic Alexander" userId="228790e3-6127-46d3-9efa-3b73699d7902" providerId="ADAL" clId="{56387C04-9041-A442-AFC4-FCF23C15FDD3}" dt="2025-06-20T10:40:28.250" v="1144" actId="478"/>
          <ac:spMkLst>
            <pc:docMk/>
            <pc:sldMk cId="3577546647" sldId="297"/>
            <ac:spMk id="9" creationId="{196A2F45-0B20-1AED-4693-206DF40D8EC9}"/>
          </ac:spMkLst>
        </pc:spChg>
      </pc:sldChg>
      <pc:sldChg chg="add del">
        <pc:chgData name="Dietrich-Mirkovic Alexander" userId="228790e3-6127-46d3-9efa-3b73699d7902" providerId="ADAL" clId="{56387C04-9041-A442-AFC4-FCF23C15FDD3}" dt="2025-06-20T16:09:38.925" v="1529" actId="2696"/>
        <pc:sldMkLst>
          <pc:docMk/>
          <pc:sldMk cId="1059625090" sldId="298"/>
        </pc:sldMkLst>
      </pc:sldChg>
      <pc:sldChg chg="modSp new mod ord">
        <pc:chgData name="Dietrich-Mirkovic Alexander" userId="228790e3-6127-46d3-9efa-3b73699d7902" providerId="ADAL" clId="{56387C04-9041-A442-AFC4-FCF23C15FDD3}" dt="2025-06-20T16:12:07.698" v="1798" actId="20577"/>
        <pc:sldMkLst>
          <pc:docMk/>
          <pc:sldMk cId="3806369953" sldId="299"/>
        </pc:sldMkLst>
        <pc:spChg chg="mod">
          <ac:chgData name="Dietrich-Mirkovic Alexander" userId="228790e3-6127-46d3-9efa-3b73699d7902" providerId="ADAL" clId="{56387C04-9041-A442-AFC4-FCF23C15FDD3}" dt="2025-06-20T16:10:16.067" v="1604" actId="20577"/>
          <ac:spMkLst>
            <pc:docMk/>
            <pc:sldMk cId="3806369953" sldId="299"/>
            <ac:spMk id="2" creationId="{EEF25E38-EA05-5F90-E307-79792D43581A}"/>
          </ac:spMkLst>
        </pc:spChg>
        <pc:spChg chg="mod">
          <ac:chgData name="Dietrich-Mirkovic Alexander" userId="228790e3-6127-46d3-9efa-3b73699d7902" providerId="ADAL" clId="{56387C04-9041-A442-AFC4-FCF23C15FDD3}" dt="2025-06-20T16:12:07.698" v="1798" actId="20577"/>
          <ac:spMkLst>
            <pc:docMk/>
            <pc:sldMk cId="3806369953" sldId="299"/>
            <ac:spMk id="3" creationId="{5BB32F60-BF07-92CB-98D7-30F4D83D5E41}"/>
          </ac:spMkLst>
        </pc:spChg>
        <pc:spChg chg="mod">
          <ac:chgData name="Dietrich-Mirkovic Alexander" userId="228790e3-6127-46d3-9efa-3b73699d7902" providerId="ADAL" clId="{56387C04-9041-A442-AFC4-FCF23C15FDD3}" dt="2025-06-20T16:09:19.724" v="1523" actId="20577"/>
          <ac:spMkLst>
            <pc:docMk/>
            <pc:sldMk cId="3806369953" sldId="299"/>
            <ac:spMk id="4" creationId="{B5631591-4D86-5042-D4EF-06B1AC703EC6}"/>
          </ac:spMkLst>
        </pc:spChg>
        <pc:spChg chg="mod">
          <ac:chgData name="Dietrich-Mirkovic Alexander" userId="228790e3-6127-46d3-9efa-3b73699d7902" providerId="ADAL" clId="{56387C04-9041-A442-AFC4-FCF23C15FDD3}" dt="2025-06-20T16:09:10.397" v="1515"/>
          <ac:spMkLst>
            <pc:docMk/>
            <pc:sldMk cId="3806369953" sldId="299"/>
            <ac:spMk id="5" creationId="{E72FABE8-B9A4-6CFB-4549-714AAFCBBEE0}"/>
          </ac:spMkLst>
        </pc:spChg>
      </pc:sldChg>
      <pc:sldChg chg="modSp add mod">
        <pc:chgData name="Dietrich-Mirkovic Alexander" userId="228790e3-6127-46d3-9efa-3b73699d7902" providerId="ADAL" clId="{56387C04-9041-A442-AFC4-FCF23C15FDD3}" dt="2025-06-20T16:12:24.069" v="1799" actId="20577"/>
        <pc:sldMkLst>
          <pc:docMk/>
          <pc:sldMk cId="3417948260" sldId="300"/>
        </pc:sldMkLst>
        <pc:spChg chg="mod">
          <ac:chgData name="Dietrich-Mirkovic Alexander" userId="228790e3-6127-46d3-9efa-3b73699d7902" providerId="ADAL" clId="{56387C04-9041-A442-AFC4-FCF23C15FDD3}" dt="2025-06-20T16:10:55.170" v="1652"/>
          <ac:spMkLst>
            <pc:docMk/>
            <pc:sldMk cId="3417948260" sldId="300"/>
            <ac:spMk id="2" creationId="{BB9FBE48-EC88-1751-E307-5A9A7C2E5997}"/>
          </ac:spMkLst>
        </pc:spChg>
        <pc:spChg chg="mod">
          <ac:chgData name="Dietrich-Mirkovic Alexander" userId="228790e3-6127-46d3-9efa-3b73699d7902" providerId="ADAL" clId="{56387C04-9041-A442-AFC4-FCF23C15FDD3}" dt="2025-06-20T16:12:24.069" v="1799" actId="20577"/>
          <ac:spMkLst>
            <pc:docMk/>
            <pc:sldMk cId="3417948260" sldId="300"/>
            <ac:spMk id="3" creationId="{16257505-71D3-0099-6EB9-007C8349A940}"/>
          </ac:spMkLst>
        </pc:spChg>
      </pc:sldChg>
    </pc:docChg>
  </pc:docChgLst>
  <pc:docChgLst>
    <pc:chgData name="Dietrich-Mirkovic Alexander" userId="228790e3-6127-46d3-9efa-3b73699d7902" providerId="ADAL" clId="{36F0F86C-9BC3-41FF-AB38-026F012EEBD2}"/>
    <pc:docChg chg="modSld sldOrd">
      <pc:chgData name="Dietrich-Mirkovic Alexander" userId="228790e3-6127-46d3-9efa-3b73699d7902" providerId="ADAL" clId="{36F0F86C-9BC3-41FF-AB38-026F012EEBD2}" dt="2025-06-24T05:11:44.131" v="14"/>
      <pc:docMkLst>
        <pc:docMk/>
      </pc:docMkLst>
      <pc:sldChg chg="modNotesTx">
        <pc:chgData name="Dietrich-Mirkovic Alexander" userId="228790e3-6127-46d3-9efa-3b73699d7902" providerId="ADAL" clId="{36F0F86C-9BC3-41FF-AB38-026F012EEBD2}" dt="2025-06-24T05:10:18.676" v="4"/>
        <pc:sldMkLst>
          <pc:docMk/>
          <pc:sldMk cId="3610623491" sldId="258"/>
        </pc:sldMkLst>
      </pc:sldChg>
      <pc:sldChg chg="modNotesTx">
        <pc:chgData name="Dietrich-Mirkovic Alexander" userId="228790e3-6127-46d3-9efa-3b73699d7902" providerId="ADAL" clId="{36F0F86C-9BC3-41FF-AB38-026F012EEBD2}" dt="2025-06-24T05:10:46.865" v="7"/>
        <pc:sldMkLst>
          <pc:docMk/>
          <pc:sldMk cId="339644462" sldId="281"/>
        </pc:sldMkLst>
      </pc:sldChg>
      <pc:sldChg chg="modNotesTx">
        <pc:chgData name="Dietrich-Mirkovic Alexander" userId="228790e3-6127-46d3-9efa-3b73699d7902" providerId="ADAL" clId="{36F0F86C-9BC3-41FF-AB38-026F012EEBD2}" dt="2025-06-24T05:09:56.002" v="2"/>
        <pc:sldMkLst>
          <pc:docMk/>
          <pc:sldMk cId="2113755293" sldId="286"/>
        </pc:sldMkLst>
      </pc:sldChg>
      <pc:sldChg chg="modNotesTx">
        <pc:chgData name="Dietrich-Mirkovic Alexander" userId="228790e3-6127-46d3-9efa-3b73699d7902" providerId="ADAL" clId="{36F0F86C-9BC3-41FF-AB38-026F012EEBD2}" dt="2025-06-24T05:10:36.760" v="6"/>
        <pc:sldMkLst>
          <pc:docMk/>
          <pc:sldMk cId="3488108477" sldId="287"/>
        </pc:sldMkLst>
      </pc:sldChg>
      <pc:sldChg chg="modNotesTx">
        <pc:chgData name="Dietrich-Mirkovic Alexander" userId="228790e3-6127-46d3-9efa-3b73699d7902" providerId="ADAL" clId="{36F0F86C-9BC3-41FF-AB38-026F012EEBD2}" dt="2025-06-24T05:10:58.182" v="8"/>
        <pc:sldMkLst>
          <pc:docMk/>
          <pc:sldMk cId="3556765134" sldId="289"/>
        </pc:sldMkLst>
      </pc:sldChg>
      <pc:sldChg chg="modNotesTx">
        <pc:chgData name="Dietrich-Mirkovic Alexander" userId="228790e3-6127-46d3-9efa-3b73699d7902" providerId="ADAL" clId="{36F0F86C-9BC3-41FF-AB38-026F012EEBD2}" dt="2025-06-24T05:11:05.915" v="9"/>
        <pc:sldMkLst>
          <pc:docMk/>
          <pc:sldMk cId="2103312285" sldId="290"/>
        </pc:sldMkLst>
      </pc:sldChg>
      <pc:sldChg chg="modNotesTx">
        <pc:chgData name="Dietrich-Mirkovic Alexander" userId="228790e3-6127-46d3-9efa-3b73699d7902" providerId="ADAL" clId="{36F0F86C-9BC3-41FF-AB38-026F012EEBD2}" dt="2025-06-24T05:11:14.753" v="10"/>
        <pc:sldMkLst>
          <pc:docMk/>
          <pc:sldMk cId="1551500527" sldId="291"/>
        </pc:sldMkLst>
      </pc:sldChg>
      <pc:sldChg chg="modNotesTx">
        <pc:chgData name="Dietrich-Mirkovic Alexander" userId="228790e3-6127-46d3-9efa-3b73699d7902" providerId="ADAL" clId="{36F0F86C-9BC3-41FF-AB38-026F012EEBD2}" dt="2025-06-24T05:11:22.562" v="11"/>
        <pc:sldMkLst>
          <pc:docMk/>
          <pc:sldMk cId="180223200" sldId="292"/>
        </pc:sldMkLst>
      </pc:sldChg>
      <pc:sldChg chg="modNotesTx">
        <pc:chgData name="Dietrich-Mirkovic Alexander" userId="228790e3-6127-46d3-9efa-3b73699d7902" providerId="ADAL" clId="{36F0F86C-9BC3-41FF-AB38-026F012EEBD2}" dt="2025-06-24T05:11:29.442" v="12"/>
        <pc:sldMkLst>
          <pc:docMk/>
          <pc:sldMk cId="2622633045" sldId="293"/>
        </pc:sldMkLst>
      </pc:sldChg>
      <pc:sldChg chg="modNotesTx">
        <pc:chgData name="Dietrich-Mirkovic Alexander" userId="228790e3-6127-46d3-9efa-3b73699d7902" providerId="ADAL" clId="{36F0F86C-9BC3-41FF-AB38-026F012EEBD2}" dt="2025-06-24T05:11:35.146" v="13"/>
        <pc:sldMkLst>
          <pc:docMk/>
          <pc:sldMk cId="1619181700" sldId="294"/>
        </pc:sldMkLst>
      </pc:sldChg>
      <pc:sldChg chg="modNotesTx">
        <pc:chgData name="Dietrich-Mirkovic Alexander" userId="228790e3-6127-46d3-9efa-3b73699d7902" providerId="ADAL" clId="{36F0F86C-9BC3-41FF-AB38-026F012EEBD2}" dt="2025-06-24T05:11:44.131" v="14"/>
        <pc:sldMkLst>
          <pc:docMk/>
          <pc:sldMk cId="3512148206" sldId="295"/>
        </pc:sldMkLst>
      </pc:sldChg>
      <pc:sldChg chg="modNotesTx">
        <pc:chgData name="Dietrich-Mirkovic Alexander" userId="228790e3-6127-46d3-9efa-3b73699d7902" providerId="ADAL" clId="{36F0F86C-9BC3-41FF-AB38-026F012EEBD2}" dt="2025-06-24T05:10:08.220" v="3"/>
        <pc:sldMkLst>
          <pc:docMk/>
          <pc:sldMk cId="477704896" sldId="296"/>
        </pc:sldMkLst>
      </pc:sldChg>
      <pc:sldChg chg="modNotesTx">
        <pc:chgData name="Dietrich-Mirkovic Alexander" userId="228790e3-6127-46d3-9efa-3b73699d7902" providerId="ADAL" clId="{36F0F86C-9BC3-41FF-AB38-026F012EEBD2}" dt="2025-06-24T05:10:26.327" v="5"/>
        <pc:sldMkLst>
          <pc:docMk/>
          <pc:sldMk cId="3577546647" sldId="297"/>
        </pc:sldMkLst>
      </pc:sldChg>
      <pc:sldChg chg="ord">
        <pc:chgData name="Dietrich-Mirkovic Alexander" userId="228790e3-6127-46d3-9efa-3b73699d7902" providerId="ADAL" clId="{36F0F86C-9BC3-41FF-AB38-026F012EEBD2}" dt="2025-06-23T07:56:27.053" v="1"/>
        <pc:sldMkLst>
          <pc:docMk/>
          <pc:sldMk cId="3806369953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70600-05D2-1548-89D5-238B22F10B38}" type="datetimeFigureOut">
              <a:rPr lang="de-CH" smtClean="0"/>
              <a:t>16.10.2025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44B85-DFFA-784E-B42E-87D8111E7E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644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4601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104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838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9722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689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7764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5795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0343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8862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7481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921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9823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0417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0882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1568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511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374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577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488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176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33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734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3469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4B85-DFFA-784E-B42E-87D8111E7EF4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699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1733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518F678-0E21-3E44-8E8F-D1C8F5D1F219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E0C6A752-F76F-63BE-EB4B-0E1C7CA86658}"/>
              </a:ext>
            </a:extLst>
          </p:cNvPr>
          <p:cNvCxnSpPr>
            <a:cxnSpLocks/>
          </p:cNvCxnSpPr>
          <p:nvPr userDrawn="1"/>
        </p:nvCxnSpPr>
        <p:spPr>
          <a:xfrm>
            <a:off x="9758457" y="0"/>
            <a:ext cx="1452882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0">
            <a:extLst>
              <a:ext uri="{FF2B5EF4-FFF2-40B4-BE49-F238E27FC236}">
                <a16:creationId xmlns:a16="http://schemas.microsoft.com/office/drawing/2014/main" id="{3EC51FAD-BEF1-7EBA-F4B3-CD21100ECFA7}"/>
              </a:ext>
            </a:extLst>
          </p:cNvPr>
          <p:cNvCxnSpPr>
            <a:cxnSpLocks/>
          </p:cNvCxnSpPr>
          <p:nvPr userDrawn="1"/>
        </p:nvCxnSpPr>
        <p:spPr>
          <a:xfrm flipH="1">
            <a:off x="9274002" y="3681413"/>
            <a:ext cx="2914823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3">
            <a:extLst>
              <a:ext uri="{FF2B5EF4-FFF2-40B4-BE49-F238E27FC236}">
                <a16:creationId xmlns:a16="http://schemas.microsoft.com/office/drawing/2014/main" id="{5E4179EF-2231-B9F9-A181-6A92FFCB018C}"/>
              </a:ext>
            </a:extLst>
          </p:cNvPr>
          <p:cNvSpPr/>
          <p:nvPr userDrawn="1"/>
        </p:nvSpPr>
        <p:spPr>
          <a:xfrm>
            <a:off x="10062816" y="0"/>
            <a:ext cx="2126008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 dirty="0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8A60DF55-FDFC-1E5E-299B-B00569029975}"/>
              </a:ext>
            </a:extLst>
          </p:cNvPr>
          <p:cNvSpPr/>
          <p:nvPr userDrawn="1"/>
        </p:nvSpPr>
        <p:spPr>
          <a:xfrm>
            <a:off x="10267122" y="-8467"/>
            <a:ext cx="192487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23">
            <a:extLst>
              <a:ext uri="{FF2B5EF4-FFF2-40B4-BE49-F238E27FC236}">
                <a16:creationId xmlns:a16="http://schemas.microsoft.com/office/drawing/2014/main" id="{5E818852-13BB-D482-342E-32479D6375DD}"/>
              </a:ext>
            </a:extLst>
          </p:cNvPr>
          <p:cNvSpPr/>
          <p:nvPr userDrawn="1"/>
        </p:nvSpPr>
        <p:spPr>
          <a:xfrm>
            <a:off x="10318762" y="3048000"/>
            <a:ext cx="1775872" cy="3810000"/>
          </a:xfrm>
          <a:prstGeom prst="triangle">
            <a:avLst>
              <a:gd name="adj" fmla="val 44234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 dirty="0"/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2CE8AAD5-732B-DAE5-5BED-911C49D095CA}"/>
              </a:ext>
            </a:extLst>
          </p:cNvPr>
          <p:cNvSpPr/>
          <p:nvPr userDrawn="1"/>
        </p:nvSpPr>
        <p:spPr>
          <a:xfrm>
            <a:off x="10742981" y="-8467"/>
            <a:ext cx="1445845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9E126CBE-5E2A-0965-57FB-43CB066CCE9D}"/>
              </a:ext>
            </a:extLst>
          </p:cNvPr>
          <p:cNvSpPr/>
          <p:nvPr userDrawn="1"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4C187A92-3D8D-06F6-014E-CE91CE89B587}"/>
              </a:ext>
            </a:extLst>
          </p:cNvPr>
          <p:cNvSpPr/>
          <p:nvPr userDrawn="1"/>
        </p:nvSpPr>
        <p:spPr>
          <a:xfrm>
            <a:off x="11514666" y="-8467"/>
            <a:ext cx="674158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27">
            <a:extLst>
              <a:ext uri="{FF2B5EF4-FFF2-40B4-BE49-F238E27FC236}">
                <a16:creationId xmlns:a16="http://schemas.microsoft.com/office/drawing/2014/main" id="{FF0521C8-07BB-505B-76C3-C55732A48317}"/>
              </a:ext>
            </a:extLst>
          </p:cNvPr>
          <p:cNvSpPr/>
          <p:nvPr userDrawn="1"/>
        </p:nvSpPr>
        <p:spPr>
          <a:xfrm>
            <a:off x="11030211" y="3589867"/>
            <a:ext cx="1158614" cy="3268133"/>
          </a:xfrm>
          <a:prstGeom prst="triangle">
            <a:avLst>
              <a:gd name="adj" fmla="val 51103"/>
            </a:avLst>
          </a:prstGeom>
          <a:solidFill>
            <a:srgbClr val="017334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AB7707-0D8D-6219-E7D8-3174AE44C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8059" y="603973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1733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2992-28C0-FC40-9D55-CAFA77046413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AE12-0681-1940-8B54-BDCEFC47B442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C971-2A15-FA4C-A6E2-83C2A38E8F9A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DF11-2136-5846-867E-E71B23A3AF67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B6F7-D88C-7641-933D-80292BFD4361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6C83-E2A8-F941-AF65-198D522B6AC0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178-0776-E647-BE98-5FB3F0115165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923F-FA76-2F44-AD71-7D12D75B23F1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D19B6A-9EF7-F703-ED50-ABA9139CF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8059" y="603973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1733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7B33-B98C-A44E-A8C7-9B325F2FA840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1023-B83E-D741-9185-BBF933161CDC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375B-B117-9C41-931B-441407630A5C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D2B5-C1A6-9A45-BFFF-E574696C7278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0525-499B-B844-B8B6-B137D18562E2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EA3C-87E5-5746-AC48-783E6B7193FC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DA0-5CD3-3149-8250-A15FA0D1317D}" type="datetime1">
              <a:rPr lang="de-CH" smtClean="0"/>
              <a:t>16.10.2025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>
              <a:off x="9758457" y="0"/>
              <a:ext cx="1452882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9274002" y="3681413"/>
              <a:ext cx="2914823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 userDrawn="1"/>
          </p:nvSpPr>
          <p:spPr>
            <a:xfrm>
              <a:off x="10062817" y="-8467"/>
              <a:ext cx="2126008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 userDrawn="1"/>
          </p:nvSpPr>
          <p:spPr>
            <a:xfrm>
              <a:off x="10267122" y="-8467"/>
              <a:ext cx="19248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 userDrawn="1"/>
          </p:nvSpPr>
          <p:spPr>
            <a:xfrm>
              <a:off x="10318762" y="3048000"/>
              <a:ext cx="1775872" cy="3810000"/>
            </a:xfrm>
            <a:prstGeom prst="triangle">
              <a:avLst>
                <a:gd name="adj" fmla="val 44234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 userDrawn="1"/>
          </p:nvSpPr>
          <p:spPr>
            <a:xfrm>
              <a:off x="10742981" y="-8467"/>
              <a:ext cx="144584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 userDrawn="1"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 userDrawn="1"/>
          </p:nvSpPr>
          <p:spPr>
            <a:xfrm>
              <a:off x="11514666" y="-8467"/>
              <a:ext cx="67415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 userDrawn="1"/>
          </p:nvSpPr>
          <p:spPr>
            <a:xfrm>
              <a:off x="11030211" y="3589867"/>
              <a:ext cx="1158614" cy="3268133"/>
            </a:xfrm>
            <a:prstGeom prst="triangle">
              <a:avLst>
                <a:gd name="adj" fmla="val 51103"/>
              </a:avLst>
            </a:prstGeom>
            <a:solidFill>
              <a:srgbClr val="01733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47238" cy="662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3" y="1590261"/>
            <a:ext cx="9547239" cy="4451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777FC47-3BBE-644F-973E-5437F39AD9B6}" type="datetime1">
              <a:rPr lang="de-CH" smtClean="0"/>
              <a:pPr/>
              <a:t>16.10.2025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8059" y="603973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1733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17334"/>
          </a:solidFill>
          <a:latin typeface="Segoe UI Semibold" panose="020B0502040204020203" pitchFamily="34" charset="0"/>
          <a:ea typeface="+mj-ea"/>
          <a:cs typeface="Segoe UI Semibold" panose="020B05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17334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01733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17334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17334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17334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0.sv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0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Himmel, Herbst, Gebäude enthält.&#10;&#10;KI-generierte Inhalte können fehlerhaft sein.">
            <a:extLst>
              <a:ext uri="{FF2B5EF4-FFF2-40B4-BE49-F238E27FC236}">
                <a16:creationId xmlns:a16="http://schemas.microsoft.com/office/drawing/2014/main" id="{6CB38F53-CF72-0606-2085-C05EDB04CA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5"/>
          <a:stretch/>
        </p:blipFill>
        <p:spPr>
          <a:xfrm>
            <a:off x="1479550" y="287165"/>
            <a:ext cx="9232899" cy="393905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396582" y="4687140"/>
            <a:ext cx="736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Kapitalerhöhung GZO AG Spital Wetzikon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96581" y="5148805"/>
            <a:ext cx="4622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100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r>
              <a:rPr lang="de-CH" sz="14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Informationsveranstaltung Gemeinde Wald</a:t>
            </a:r>
          </a:p>
          <a:p>
            <a:r>
              <a:rPr lang="de-CH" sz="14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Reformierte Kirche Wald – Montag, 3. November 2025</a:t>
            </a:r>
          </a:p>
          <a:p>
            <a:pPr algn="ctr"/>
            <a:endParaRPr lang="de-CH" sz="1400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r>
              <a:rPr lang="de-CH" sz="11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Version 1.0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B2ADE10-0CB1-BBE7-C110-8AFA1D04F72E}"/>
              </a:ext>
            </a:extLst>
          </p:cNvPr>
          <p:cNvGrpSpPr/>
          <p:nvPr/>
        </p:nvGrpSpPr>
        <p:grpSpPr>
          <a:xfrm>
            <a:off x="1479550" y="4367063"/>
            <a:ext cx="9245598" cy="61805"/>
            <a:chOff x="336550" y="4367062"/>
            <a:chExt cx="9245598" cy="61805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44BED3E-429A-624B-2C6D-61241359F51F}"/>
                </a:ext>
              </a:extLst>
            </p:cNvPr>
            <p:cNvSpPr/>
            <p:nvPr/>
          </p:nvSpPr>
          <p:spPr>
            <a:xfrm>
              <a:off x="336550" y="4367627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7BE215B-0AA2-609E-90BF-47B4FB4DC534}"/>
                </a:ext>
              </a:extLst>
            </p:cNvPr>
            <p:cNvSpPr/>
            <p:nvPr/>
          </p:nvSpPr>
          <p:spPr>
            <a:xfrm>
              <a:off x="1758950" y="4367062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884272B4-F0B3-02C6-F660-51A29354CDA6}"/>
              </a:ext>
            </a:extLst>
          </p:cNvPr>
          <p:cNvSpPr/>
          <p:nvPr/>
        </p:nvSpPr>
        <p:spPr>
          <a:xfrm>
            <a:off x="9666391" y="5741739"/>
            <a:ext cx="253573" cy="23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DF80CA-97A7-EBE5-6782-A1A525C56BD6}"/>
              </a:ext>
            </a:extLst>
          </p:cNvPr>
          <p:cNvSpPr txBox="1"/>
          <p:nvPr/>
        </p:nvSpPr>
        <p:spPr>
          <a:xfrm rot="20840472">
            <a:off x="4292679" y="5418573"/>
            <a:ext cx="6191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Script" panose="030B0504020000000003" pitchFamily="66" charset="0"/>
                <a:ea typeface="Segoe UI" pitchFamily="34" charset="0"/>
                <a:cs typeface="Segoe UI Semibold" panose="020B0702040204020203" pitchFamily="34" charset="0"/>
              </a:rPr>
              <a:t>Herzlich willkommen !</a:t>
            </a:r>
          </a:p>
        </p:txBody>
      </p:sp>
    </p:spTree>
    <p:extLst>
      <p:ext uri="{BB962C8B-B14F-4D97-AF65-F5344CB8AC3E}">
        <p14:creationId xmlns:p14="http://schemas.microsoft.com/office/powerpoint/2010/main" val="42213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458CB-33B6-B688-EC16-381A6275A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AA4955D-CD97-2A64-926B-619AE265E96F}"/>
              </a:ext>
            </a:extLst>
          </p:cNvPr>
          <p:cNvSpPr txBox="1"/>
          <p:nvPr/>
        </p:nvSpPr>
        <p:spPr>
          <a:xfrm>
            <a:off x="1375489" y="244580"/>
            <a:ext cx="874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Sanierungsbeiträge Anspruchsgruppen GZO AG Spital Wetzikon</a:t>
            </a:r>
          </a:p>
        </p:txBody>
      </p:sp>
      <p:sp>
        <p:nvSpPr>
          <p:cNvPr id="93" name="Rectangle 33">
            <a:extLst>
              <a:ext uri="{FF2B5EF4-FFF2-40B4-BE49-F238E27FC236}">
                <a16:creationId xmlns:a16="http://schemas.microsoft.com/office/drawing/2014/main" id="{EEFDAF6E-F4F0-3DE7-B62E-D73F66A82B68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E2AA9AE7-901D-AD64-08A6-27F4D58187CD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7436EC48-C83E-5826-AB6E-E506D49A6374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7AC87E3B-845E-B9EA-A6B0-4C7C05EC3C82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2" name="TextBox 8">
            <a:extLst>
              <a:ext uri="{FF2B5EF4-FFF2-40B4-BE49-F238E27FC236}">
                <a16:creationId xmlns:a16="http://schemas.microsoft.com/office/drawing/2014/main" id="{55E47E65-C15C-3ABA-FB17-D5C99CFDE0DE}"/>
              </a:ext>
            </a:extLst>
          </p:cNvPr>
          <p:cNvSpPr txBox="1"/>
          <p:nvPr/>
        </p:nvSpPr>
        <p:spPr>
          <a:xfrm>
            <a:off x="1484810" y="1106425"/>
            <a:ext cx="2518208" cy="512064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54000" tIns="54000" rIns="54000" bIns="54000" rtlCol="0" anchor="ctr">
            <a:noAutofit/>
          </a:bodyPr>
          <a:lstStyle/>
          <a:p>
            <a:pPr algn="l"/>
            <a:r>
              <a:rPr lang="de-CH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Beitrag GZO</a:t>
            </a: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31BAB82A-C98C-89FB-2D1C-4F3533233FD4}"/>
              </a:ext>
            </a:extLst>
          </p:cNvPr>
          <p:cNvSpPr txBox="1"/>
          <p:nvPr/>
        </p:nvSpPr>
        <p:spPr>
          <a:xfrm>
            <a:off x="2134594" y="2229843"/>
            <a:ext cx="1868424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Ertrags-</a:t>
            </a:r>
          </a:p>
          <a:p>
            <a:pPr algn="l"/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steigerungen</a:t>
            </a:r>
          </a:p>
        </p:txBody>
      </p:sp>
      <p:sp>
        <p:nvSpPr>
          <p:cNvPr id="64" name="TextBox 20">
            <a:extLst>
              <a:ext uri="{FF2B5EF4-FFF2-40B4-BE49-F238E27FC236}">
                <a16:creationId xmlns:a16="http://schemas.microsoft.com/office/drawing/2014/main" id="{411D2960-A251-3F58-32AF-FC243B74FAE6}"/>
              </a:ext>
            </a:extLst>
          </p:cNvPr>
          <p:cNvSpPr txBox="1"/>
          <p:nvPr/>
        </p:nvSpPr>
        <p:spPr>
          <a:xfrm>
            <a:off x="2134594" y="3003266"/>
            <a:ext cx="1868424" cy="6463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Einsparungen und Effizienz-verbesserungen</a:t>
            </a:r>
          </a:p>
        </p:txBody>
      </p:sp>
      <p:sp>
        <p:nvSpPr>
          <p:cNvPr id="65" name="TextBox 21">
            <a:extLst>
              <a:ext uri="{FF2B5EF4-FFF2-40B4-BE49-F238E27FC236}">
                <a16:creationId xmlns:a16="http://schemas.microsoft.com/office/drawing/2014/main" id="{C93DBFC5-2E43-37E2-2D3E-1E71821EC35F}"/>
              </a:ext>
            </a:extLst>
          </p:cNvPr>
          <p:cNvSpPr txBox="1"/>
          <p:nvPr/>
        </p:nvSpPr>
        <p:spPr>
          <a:xfrm>
            <a:off x="2120370" y="3981088"/>
            <a:ext cx="1868424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Investitionsplanung mit Verzicht</a:t>
            </a:r>
          </a:p>
        </p:txBody>
      </p:sp>
      <p:sp>
        <p:nvSpPr>
          <p:cNvPr id="66" name="Rectangle 25">
            <a:extLst>
              <a:ext uri="{FF2B5EF4-FFF2-40B4-BE49-F238E27FC236}">
                <a16:creationId xmlns:a16="http://schemas.microsoft.com/office/drawing/2014/main" id="{AEF8B001-FCAD-FBC0-89DA-E908D221A272}"/>
              </a:ext>
            </a:extLst>
          </p:cNvPr>
          <p:cNvSpPr/>
          <p:nvPr/>
        </p:nvSpPr>
        <p:spPr>
          <a:xfrm>
            <a:off x="1484811" y="1717461"/>
            <a:ext cx="25223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588">
              <a:spcAft>
                <a:spcPts val="400"/>
              </a:spcAft>
            </a:pPr>
            <a:r>
              <a:rPr lang="de-CH" sz="16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Operative Sanierung</a:t>
            </a:r>
          </a:p>
        </p:txBody>
      </p:sp>
      <p:sp>
        <p:nvSpPr>
          <p:cNvPr id="67" name="TextBox 26">
            <a:extLst>
              <a:ext uri="{FF2B5EF4-FFF2-40B4-BE49-F238E27FC236}">
                <a16:creationId xmlns:a16="http://schemas.microsoft.com/office/drawing/2014/main" id="{FA680C78-01C4-2331-7AE8-FAE419C640AA}"/>
              </a:ext>
            </a:extLst>
          </p:cNvPr>
          <p:cNvSpPr txBox="1"/>
          <p:nvPr/>
        </p:nvSpPr>
        <p:spPr>
          <a:xfrm>
            <a:off x="4165018" y="1122234"/>
            <a:ext cx="3781502" cy="496255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54000" tIns="54000" rIns="54000" bIns="54000" rtlCol="0" anchor="ctr">
            <a:noAutofit/>
          </a:bodyPr>
          <a:lstStyle/>
          <a:p>
            <a:pPr algn="l"/>
            <a:r>
              <a:rPr lang="de-CH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Beitrag Gläubiger</a:t>
            </a:r>
          </a:p>
        </p:txBody>
      </p:sp>
      <p:sp>
        <p:nvSpPr>
          <p:cNvPr id="68" name="Rectangle 32">
            <a:extLst>
              <a:ext uri="{FF2B5EF4-FFF2-40B4-BE49-F238E27FC236}">
                <a16:creationId xmlns:a16="http://schemas.microsoft.com/office/drawing/2014/main" id="{0714845D-AC12-494F-230C-36434B2B957B}"/>
              </a:ext>
            </a:extLst>
          </p:cNvPr>
          <p:cNvSpPr/>
          <p:nvPr/>
        </p:nvSpPr>
        <p:spPr>
          <a:xfrm>
            <a:off x="4165019" y="1717461"/>
            <a:ext cx="437339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588" defTabSz="1067750">
              <a:spcAft>
                <a:spcPts val="400"/>
              </a:spcAft>
              <a:defRPr/>
            </a:pPr>
            <a:r>
              <a:rPr lang="de-CH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Teilverzicht Finanzschulden</a:t>
            </a:r>
          </a:p>
        </p:txBody>
      </p:sp>
      <p:sp>
        <p:nvSpPr>
          <p:cNvPr id="69" name="TextBox 33">
            <a:extLst>
              <a:ext uri="{FF2B5EF4-FFF2-40B4-BE49-F238E27FC236}">
                <a16:creationId xmlns:a16="http://schemas.microsoft.com/office/drawing/2014/main" id="{F14EDC78-2BC2-D7ED-9599-C025A3A3DE92}"/>
              </a:ext>
            </a:extLst>
          </p:cNvPr>
          <p:cNvSpPr txBox="1"/>
          <p:nvPr/>
        </p:nvSpPr>
        <p:spPr>
          <a:xfrm>
            <a:off x="8133495" y="1122234"/>
            <a:ext cx="2518208" cy="49625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54000" tIns="54000" rIns="54000" bIns="54000" rtlCol="0" anchor="ctr">
            <a:noAutofit/>
          </a:bodyPr>
          <a:lstStyle/>
          <a:p>
            <a:pPr algn="l"/>
            <a:r>
              <a:rPr lang="de-CH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Beitrag Aktionärsgemeinden</a:t>
            </a:r>
          </a:p>
        </p:txBody>
      </p:sp>
      <p:sp>
        <p:nvSpPr>
          <p:cNvPr id="73" name="Rectangle 34">
            <a:extLst>
              <a:ext uri="{FF2B5EF4-FFF2-40B4-BE49-F238E27FC236}">
                <a16:creationId xmlns:a16="http://schemas.microsoft.com/office/drawing/2014/main" id="{0589AF10-96D6-09A4-4FF7-E095AABE3701}"/>
              </a:ext>
            </a:extLst>
          </p:cNvPr>
          <p:cNvSpPr/>
          <p:nvPr/>
        </p:nvSpPr>
        <p:spPr>
          <a:xfrm>
            <a:off x="8133495" y="1730152"/>
            <a:ext cx="251820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588">
              <a:spcAft>
                <a:spcPts val="400"/>
              </a:spcAft>
              <a:defRPr/>
            </a:pPr>
            <a:r>
              <a:rPr lang="de-CH"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Rekapitalisierung</a:t>
            </a:r>
          </a:p>
        </p:txBody>
      </p:sp>
      <p:sp>
        <p:nvSpPr>
          <p:cNvPr id="74" name="Rectangle 58">
            <a:extLst>
              <a:ext uri="{FF2B5EF4-FFF2-40B4-BE49-F238E27FC236}">
                <a16:creationId xmlns:a16="http://schemas.microsoft.com/office/drawing/2014/main" id="{718D670B-CD5F-9ABA-C693-C77874C2D5E5}"/>
              </a:ext>
            </a:extLst>
          </p:cNvPr>
          <p:cNvSpPr/>
          <p:nvPr/>
        </p:nvSpPr>
        <p:spPr>
          <a:xfrm>
            <a:off x="4164326" y="5378527"/>
            <a:ext cx="3782194" cy="8621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de-CH" sz="9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Rectangle 59">
            <a:extLst>
              <a:ext uri="{FF2B5EF4-FFF2-40B4-BE49-F238E27FC236}">
                <a16:creationId xmlns:a16="http://schemas.microsoft.com/office/drawing/2014/main" id="{3E9CF9B0-5818-AA13-32C6-EA4D071A19A1}"/>
              </a:ext>
            </a:extLst>
          </p:cNvPr>
          <p:cNvSpPr/>
          <p:nvPr/>
        </p:nvSpPr>
        <p:spPr>
          <a:xfrm>
            <a:off x="8107828" y="5378527"/>
            <a:ext cx="2518208" cy="862136"/>
          </a:xfrm>
          <a:prstGeom prst="rect">
            <a:avLst/>
          </a:prstGeom>
          <a:solidFill>
            <a:srgbClr val="E5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de-CH" sz="9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Rectangle 60">
            <a:extLst>
              <a:ext uri="{FF2B5EF4-FFF2-40B4-BE49-F238E27FC236}">
                <a16:creationId xmlns:a16="http://schemas.microsoft.com/office/drawing/2014/main" id="{395F1BB8-2990-37D4-78A9-5B59A7CE68D5}"/>
              </a:ext>
            </a:extLst>
          </p:cNvPr>
          <p:cNvSpPr/>
          <p:nvPr/>
        </p:nvSpPr>
        <p:spPr>
          <a:xfrm>
            <a:off x="1484810" y="5378527"/>
            <a:ext cx="2518208" cy="862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de-CH" sz="9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7" name="Group 61">
            <a:extLst>
              <a:ext uri="{FF2B5EF4-FFF2-40B4-BE49-F238E27FC236}">
                <a16:creationId xmlns:a16="http://schemas.microsoft.com/office/drawing/2014/main" id="{7EC67F78-AB43-824B-7FA0-812E38FCDBD7}"/>
              </a:ext>
            </a:extLst>
          </p:cNvPr>
          <p:cNvGrpSpPr/>
          <p:nvPr/>
        </p:nvGrpSpPr>
        <p:grpSpPr>
          <a:xfrm>
            <a:off x="4323793" y="5505999"/>
            <a:ext cx="590732" cy="607195"/>
            <a:chOff x="2883882" y="6281561"/>
            <a:chExt cx="305868" cy="314391"/>
          </a:xfrm>
        </p:grpSpPr>
        <p:sp>
          <p:nvSpPr>
            <p:cNvPr id="78" name="Freeform: Shape 62">
              <a:extLst>
                <a:ext uri="{FF2B5EF4-FFF2-40B4-BE49-F238E27FC236}">
                  <a16:creationId xmlns:a16="http://schemas.microsoft.com/office/drawing/2014/main" id="{C8DB936D-C190-24FC-3913-F02DB65AF07C}"/>
                </a:ext>
              </a:extLst>
            </p:cNvPr>
            <p:cNvSpPr/>
            <p:nvPr/>
          </p:nvSpPr>
          <p:spPr>
            <a:xfrm>
              <a:off x="2883882" y="6314939"/>
              <a:ext cx="305787" cy="166807"/>
            </a:xfrm>
            <a:custGeom>
              <a:avLst/>
              <a:gdLst>
                <a:gd name="connsiteX0" fmla="*/ 0 w 305787"/>
                <a:gd name="connsiteY0" fmla="*/ 0 h 166807"/>
                <a:gd name="connsiteX1" fmla="*/ 305787 w 305787"/>
                <a:gd name="connsiteY1" fmla="*/ 0 h 166807"/>
                <a:gd name="connsiteX2" fmla="*/ 305787 w 305787"/>
                <a:gd name="connsiteY2" fmla="*/ 166808 h 166807"/>
                <a:gd name="connsiteX3" fmla="*/ 0 w 305787"/>
                <a:gd name="connsiteY3" fmla="*/ 166808 h 16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87" h="166807">
                  <a:moveTo>
                    <a:pt x="0" y="0"/>
                  </a:moveTo>
                  <a:lnTo>
                    <a:pt x="305787" y="0"/>
                  </a:lnTo>
                  <a:lnTo>
                    <a:pt x="305787" y="166808"/>
                  </a:lnTo>
                  <a:lnTo>
                    <a:pt x="0" y="1668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Freeform: Shape 63">
              <a:extLst>
                <a:ext uri="{FF2B5EF4-FFF2-40B4-BE49-F238E27FC236}">
                  <a16:creationId xmlns:a16="http://schemas.microsoft.com/office/drawing/2014/main" id="{D2FFD4B3-3F72-D587-F7A9-DFA664695993}"/>
                </a:ext>
              </a:extLst>
            </p:cNvPr>
            <p:cNvSpPr/>
            <p:nvPr/>
          </p:nvSpPr>
          <p:spPr>
            <a:xfrm>
              <a:off x="2912037" y="6342686"/>
              <a:ext cx="166481" cy="110824"/>
            </a:xfrm>
            <a:custGeom>
              <a:avLst/>
              <a:gdLst>
                <a:gd name="connsiteX0" fmla="*/ 166481 w 166481"/>
                <a:gd name="connsiteY0" fmla="*/ 0 h 110824"/>
                <a:gd name="connsiteX1" fmla="*/ 16322 w 166481"/>
                <a:gd name="connsiteY1" fmla="*/ 0 h 110824"/>
                <a:gd name="connsiteX2" fmla="*/ 16322 w 166481"/>
                <a:gd name="connsiteY2" fmla="*/ 0 h 110824"/>
                <a:gd name="connsiteX3" fmla="*/ 0 w 166481"/>
                <a:gd name="connsiteY3" fmla="*/ 16893 h 110824"/>
                <a:gd name="connsiteX4" fmla="*/ 0 w 166481"/>
                <a:gd name="connsiteY4" fmla="*/ 16893 h 110824"/>
                <a:gd name="connsiteX5" fmla="*/ 0 w 166481"/>
                <a:gd name="connsiteY5" fmla="*/ 94503 h 110824"/>
                <a:gd name="connsiteX6" fmla="*/ 16322 w 166481"/>
                <a:gd name="connsiteY6" fmla="*/ 109146 h 110824"/>
                <a:gd name="connsiteX7" fmla="*/ 16322 w 166481"/>
                <a:gd name="connsiteY7" fmla="*/ 110824 h 110824"/>
                <a:gd name="connsiteX8" fmla="*/ 166481 w 166481"/>
                <a:gd name="connsiteY8" fmla="*/ 110824 h 1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481" h="110824">
                  <a:moveTo>
                    <a:pt x="166481" y="0"/>
                  </a:moveTo>
                  <a:lnTo>
                    <a:pt x="16322" y="0"/>
                  </a:lnTo>
                  <a:lnTo>
                    <a:pt x="16322" y="0"/>
                  </a:lnTo>
                  <a:cubicBezTo>
                    <a:pt x="16370" y="9129"/>
                    <a:pt x="9125" y="16627"/>
                    <a:pt x="0" y="16893"/>
                  </a:cubicBezTo>
                  <a:lnTo>
                    <a:pt x="0" y="16893"/>
                  </a:lnTo>
                  <a:lnTo>
                    <a:pt x="0" y="94503"/>
                  </a:lnTo>
                  <a:cubicBezTo>
                    <a:pt x="8551" y="94039"/>
                    <a:pt x="15858" y="100596"/>
                    <a:pt x="16322" y="109146"/>
                  </a:cubicBezTo>
                  <a:cubicBezTo>
                    <a:pt x="16352" y="109705"/>
                    <a:pt x="16352" y="110265"/>
                    <a:pt x="16322" y="110824"/>
                  </a:cubicBezTo>
                  <a:lnTo>
                    <a:pt x="166481" y="110824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Freeform: Shape 64">
              <a:extLst>
                <a:ext uri="{FF2B5EF4-FFF2-40B4-BE49-F238E27FC236}">
                  <a16:creationId xmlns:a16="http://schemas.microsoft.com/office/drawing/2014/main" id="{9CA774C6-6EE4-1634-0B83-355CEBBE231D}"/>
                </a:ext>
              </a:extLst>
            </p:cNvPr>
            <p:cNvSpPr/>
            <p:nvPr/>
          </p:nvSpPr>
          <p:spPr>
            <a:xfrm>
              <a:off x="2883882" y="6314939"/>
              <a:ext cx="200185" cy="166807"/>
            </a:xfrm>
            <a:custGeom>
              <a:avLst/>
              <a:gdLst>
                <a:gd name="connsiteX0" fmla="*/ 200186 w 200185"/>
                <a:gd name="connsiteY0" fmla="*/ 166808 h 166807"/>
                <a:gd name="connsiteX1" fmla="*/ 0 w 200185"/>
                <a:gd name="connsiteY1" fmla="*/ 166808 h 166807"/>
                <a:gd name="connsiteX2" fmla="*/ 0 w 200185"/>
                <a:gd name="connsiteY2" fmla="*/ 0 h 166807"/>
                <a:gd name="connsiteX3" fmla="*/ 194636 w 200185"/>
                <a:gd name="connsiteY3" fmla="*/ 0 h 16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185" h="166807">
                  <a:moveTo>
                    <a:pt x="200186" y="166808"/>
                  </a:moveTo>
                  <a:lnTo>
                    <a:pt x="0" y="166808"/>
                  </a:lnTo>
                  <a:lnTo>
                    <a:pt x="0" y="0"/>
                  </a:lnTo>
                  <a:lnTo>
                    <a:pt x="194636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Freeform: Shape 65">
              <a:extLst>
                <a:ext uri="{FF2B5EF4-FFF2-40B4-BE49-F238E27FC236}">
                  <a16:creationId xmlns:a16="http://schemas.microsoft.com/office/drawing/2014/main" id="{D913552C-66EE-7571-9D32-61F8FD787CB8}"/>
                </a:ext>
              </a:extLst>
            </p:cNvPr>
            <p:cNvSpPr/>
            <p:nvPr/>
          </p:nvSpPr>
          <p:spPr>
            <a:xfrm>
              <a:off x="3111896" y="6314939"/>
              <a:ext cx="77854" cy="166807"/>
            </a:xfrm>
            <a:custGeom>
              <a:avLst/>
              <a:gdLst>
                <a:gd name="connsiteX0" fmla="*/ 0 w 77854"/>
                <a:gd name="connsiteY0" fmla="*/ 0 h 166807"/>
                <a:gd name="connsiteX1" fmla="*/ 77855 w 77854"/>
                <a:gd name="connsiteY1" fmla="*/ 0 h 166807"/>
                <a:gd name="connsiteX2" fmla="*/ 77855 w 77854"/>
                <a:gd name="connsiteY2" fmla="*/ 166808 h 166807"/>
                <a:gd name="connsiteX3" fmla="*/ 55575 w 77854"/>
                <a:gd name="connsiteY3" fmla="*/ 166808 h 16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54" h="166807">
                  <a:moveTo>
                    <a:pt x="0" y="0"/>
                  </a:moveTo>
                  <a:lnTo>
                    <a:pt x="77855" y="0"/>
                  </a:lnTo>
                  <a:lnTo>
                    <a:pt x="77855" y="166808"/>
                  </a:lnTo>
                  <a:lnTo>
                    <a:pt x="55575" y="166808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Freeform: Shape 66">
              <a:extLst>
                <a:ext uri="{FF2B5EF4-FFF2-40B4-BE49-F238E27FC236}">
                  <a16:creationId xmlns:a16="http://schemas.microsoft.com/office/drawing/2014/main" id="{097C13E9-97FB-F591-407F-F7A19C9034CD}"/>
                </a:ext>
              </a:extLst>
            </p:cNvPr>
            <p:cNvSpPr/>
            <p:nvPr/>
          </p:nvSpPr>
          <p:spPr>
            <a:xfrm>
              <a:off x="2950637" y="6398343"/>
              <a:ext cx="16648" cy="8160"/>
            </a:xfrm>
            <a:custGeom>
              <a:avLst/>
              <a:gdLst>
                <a:gd name="connsiteX0" fmla="*/ 0 w 16648"/>
                <a:gd name="connsiteY0" fmla="*/ 0 h 8160"/>
                <a:gd name="connsiteX1" fmla="*/ 16648 w 16648"/>
                <a:gd name="connsiteY1" fmla="*/ 0 h 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48" h="8160">
                  <a:moveTo>
                    <a:pt x="0" y="0"/>
                  </a:moveTo>
                  <a:lnTo>
                    <a:pt x="16648" y="0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Freeform: Shape 67">
              <a:extLst>
                <a:ext uri="{FF2B5EF4-FFF2-40B4-BE49-F238E27FC236}">
                  <a16:creationId xmlns:a16="http://schemas.microsoft.com/office/drawing/2014/main" id="{9A73BEB7-1545-88C1-E5A5-6A24FA59FE10}"/>
                </a:ext>
              </a:extLst>
            </p:cNvPr>
            <p:cNvSpPr/>
            <p:nvPr/>
          </p:nvSpPr>
          <p:spPr>
            <a:xfrm>
              <a:off x="3117445" y="6398343"/>
              <a:ext cx="16648" cy="8160"/>
            </a:xfrm>
            <a:custGeom>
              <a:avLst/>
              <a:gdLst>
                <a:gd name="connsiteX0" fmla="*/ 0 w 16648"/>
                <a:gd name="connsiteY0" fmla="*/ 0 h 8160"/>
                <a:gd name="connsiteX1" fmla="*/ 16648 w 16648"/>
                <a:gd name="connsiteY1" fmla="*/ 0 h 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48" h="8160">
                  <a:moveTo>
                    <a:pt x="0" y="0"/>
                  </a:moveTo>
                  <a:lnTo>
                    <a:pt x="16648" y="0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Freeform: Shape 68">
              <a:extLst>
                <a:ext uri="{FF2B5EF4-FFF2-40B4-BE49-F238E27FC236}">
                  <a16:creationId xmlns:a16="http://schemas.microsoft.com/office/drawing/2014/main" id="{E3E95DDD-FBFB-0195-B9BD-9EE0FEAE509E}"/>
                </a:ext>
              </a:extLst>
            </p:cNvPr>
            <p:cNvSpPr/>
            <p:nvPr/>
          </p:nvSpPr>
          <p:spPr>
            <a:xfrm>
              <a:off x="3006184" y="6365291"/>
              <a:ext cx="61260" cy="66429"/>
            </a:xfrm>
            <a:custGeom>
              <a:avLst/>
              <a:gdLst>
                <a:gd name="connsiteX0" fmla="*/ 28 w 61260"/>
                <a:gd name="connsiteY0" fmla="*/ 33051 h 66429"/>
                <a:gd name="connsiteX1" fmla="*/ 30632 w 61260"/>
                <a:gd name="connsiteY1" fmla="*/ 0 h 66429"/>
                <a:gd name="connsiteX2" fmla="*/ 61235 w 61260"/>
                <a:gd name="connsiteY2" fmla="*/ 33378 h 66429"/>
                <a:gd name="connsiteX3" fmla="*/ 30632 w 61260"/>
                <a:gd name="connsiteY3" fmla="*/ 66429 h 66429"/>
                <a:gd name="connsiteX4" fmla="*/ 28 w 61260"/>
                <a:gd name="connsiteY4" fmla="*/ 33051 h 6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0" h="66429">
                  <a:moveTo>
                    <a:pt x="28" y="33051"/>
                  </a:moveTo>
                  <a:cubicBezTo>
                    <a:pt x="-525" y="15519"/>
                    <a:pt x="13109" y="795"/>
                    <a:pt x="30632" y="0"/>
                  </a:cubicBezTo>
                  <a:cubicBezTo>
                    <a:pt x="48266" y="838"/>
                    <a:pt x="61927" y="15737"/>
                    <a:pt x="61235" y="33378"/>
                  </a:cubicBezTo>
                  <a:cubicBezTo>
                    <a:pt x="61788" y="50910"/>
                    <a:pt x="48155" y="65634"/>
                    <a:pt x="30632" y="66429"/>
                  </a:cubicBezTo>
                  <a:cubicBezTo>
                    <a:pt x="12976" y="65635"/>
                    <a:pt x="-709" y="50709"/>
                    <a:pt x="28" y="3305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Freeform: Shape 69">
              <a:extLst>
                <a:ext uri="{FF2B5EF4-FFF2-40B4-BE49-F238E27FC236}">
                  <a16:creationId xmlns:a16="http://schemas.microsoft.com/office/drawing/2014/main" id="{9D23F900-13CD-53FC-02E2-DC7B13B87A50}"/>
                </a:ext>
              </a:extLst>
            </p:cNvPr>
            <p:cNvSpPr/>
            <p:nvPr/>
          </p:nvSpPr>
          <p:spPr>
            <a:xfrm>
              <a:off x="3111896" y="6342686"/>
              <a:ext cx="49699" cy="55656"/>
            </a:xfrm>
            <a:custGeom>
              <a:avLst/>
              <a:gdLst>
                <a:gd name="connsiteX0" fmla="*/ 0 w 49699"/>
                <a:gd name="connsiteY0" fmla="*/ 0 h 55656"/>
                <a:gd name="connsiteX1" fmla="*/ 33378 w 49699"/>
                <a:gd name="connsiteY1" fmla="*/ 0 h 55656"/>
                <a:gd name="connsiteX2" fmla="*/ 47929 w 49699"/>
                <a:gd name="connsiteY2" fmla="*/ 17017 h 55656"/>
                <a:gd name="connsiteX3" fmla="*/ 49700 w 49699"/>
                <a:gd name="connsiteY3" fmla="*/ 17056 h 55656"/>
                <a:gd name="connsiteX4" fmla="*/ 49700 w 49699"/>
                <a:gd name="connsiteY4" fmla="*/ 55657 h 5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99" h="55656">
                  <a:moveTo>
                    <a:pt x="0" y="0"/>
                  </a:moveTo>
                  <a:lnTo>
                    <a:pt x="33378" y="0"/>
                  </a:lnTo>
                  <a:cubicBezTo>
                    <a:pt x="32696" y="8717"/>
                    <a:pt x="39211" y="16336"/>
                    <a:pt x="47929" y="17017"/>
                  </a:cubicBezTo>
                  <a:cubicBezTo>
                    <a:pt x="48518" y="17064"/>
                    <a:pt x="49109" y="17077"/>
                    <a:pt x="49700" y="17056"/>
                  </a:cubicBezTo>
                  <a:lnTo>
                    <a:pt x="49700" y="55657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Freeform: Shape 70">
              <a:extLst>
                <a:ext uri="{FF2B5EF4-FFF2-40B4-BE49-F238E27FC236}">
                  <a16:creationId xmlns:a16="http://schemas.microsoft.com/office/drawing/2014/main" id="{1E92A7FE-1C1B-3726-493A-316E64966FA0}"/>
                </a:ext>
              </a:extLst>
            </p:cNvPr>
            <p:cNvSpPr/>
            <p:nvPr/>
          </p:nvSpPr>
          <p:spPr>
            <a:xfrm>
              <a:off x="3095166" y="6281561"/>
              <a:ext cx="8160" cy="22279"/>
            </a:xfrm>
            <a:custGeom>
              <a:avLst/>
              <a:gdLst>
                <a:gd name="connsiteX0" fmla="*/ 0 w 8160"/>
                <a:gd name="connsiteY0" fmla="*/ 0 h 22279"/>
                <a:gd name="connsiteX1" fmla="*/ 0 w 8160"/>
                <a:gd name="connsiteY1" fmla="*/ 22279 h 2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60" h="22279">
                  <a:moveTo>
                    <a:pt x="0" y="0"/>
                  </a:moveTo>
                  <a:lnTo>
                    <a:pt x="0" y="22279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Freeform: Shape 71">
              <a:extLst>
                <a:ext uri="{FF2B5EF4-FFF2-40B4-BE49-F238E27FC236}">
                  <a16:creationId xmlns:a16="http://schemas.microsoft.com/office/drawing/2014/main" id="{C3DDFFAE-9E9E-91F7-667F-07F0F796950C}"/>
                </a:ext>
              </a:extLst>
            </p:cNvPr>
            <p:cNvSpPr/>
            <p:nvPr/>
          </p:nvSpPr>
          <p:spPr>
            <a:xfrm>
              <a:off x="3095166" y="6320488"/>
              <a:ext cx="8160" cy="22197"/>
            </a:xfrm>
            <a:custGeom>
              <a:avLst/>
              <a:gdLst>
                <a:gd name="connsiteX0" fmla="*/ 0 w 8160"/>
                <a:gd name="connsiteY0" fmla="*/ 0 h 22197"/>
                <a:gd name="connsiteX1" fmla="*/ 0 w 8160"/>
                <a:gd name="connsiteY1" fmla="*/ 22198 h 2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60" h="22197">
                  <a:moveTo>
                    <a:pt x="0" y="0"/>
                  </a:moveTo>
                  <a:lnTo>
                    <a:pt x="0" y="22198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Freeform: Shape 72">
              <a:extLst>
                <a:ext uri="{FF2B5EF4-FFF2-40B4-BE49-F238E27FC236}">
                  <a16:creationId xmlns:a16="http://schemas.microsoft.com/office/drawing/2014/main" id="{1ACBAA6A-0B25-F197-AB23-F01B7683ED82}"/>
                </a:ext>
              </a:extLst>
            </p:cNvPr>
            <p:cNvSpPr/>
            <p:nvPr/>
          </p:nvSpPr>
          <p:spPr>
            <a:xfrm>
              <a:off x="3095166" y="6359416"/>
              <a:ext cx="8160" cy="22197"/>
            </a:xfrm>
            <a:custGeom>
              <a:avLst/>
              <a:gdLst>
                <a:gd name="connsiteX0" fmla="*/ 0 w 8160"/>
                <a:gd name="connsiteY0" fmla="*/ 0 h 22197"/>
                <a:gd name="connsiteX1" fmla="*/ 0 w 8160"/>
                <a:gd name="connsiteY1" fmla="*/ 22198 h 2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60" h="22197">
                  <a:moveTo>
                    <a:pt x="0" y="0"/>
                  </a:moveTo>
                  <a:lnTo>
                    <a:pt x="0" y="22198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Freeform: Shape 73">
              <a:extLst>
                <a:ext uri="{FF2B5EF4-FFF2-40B4-BE49-F238E27FC236}">
                  <a16:creationId xmlns:a16="http://schemas.microsoft.com/office/drawing/2014/main" id="{33BD1D12-5194-6362-39CE-1016AD866CFE}"/>
                </a:ext>
              </a:extLst>
            </p:cNvPr>
            <p:cNvSpPr/>
            <p:nvPr/>
          </p:nvSpPr>
          <p:spPr>
            <a:xfrm>
              <a:off x="3095166" y="6398343"/>
              <a:ext cx="8160" cy="22197"/>
            </a:xfrm>
            <a:custGeom>
              <a:avLst/>
              <a:gdLst>
                <a:gd name="connsiteX0" fmla="*/ 0 w 8160"/>
                <a:gd name="connsiteY0" fmla="*/ 0 h 22197"/>
                <a:gd name="connsiteX1" fmla="*/ 0 w 8160"/>
                <a:gd name="connsiteY1" fmla="*/ 22198 h 2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60" h="22197">
                  <a:moveTo>
                    <a:pt x="0" y="0"/>
                  </a:moveTo>
                  <a:lnTo>
                    <a:pt x="0" y="22198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Freeform: Shape 74">
              <a:extLst>
                <a:ext uri="{FF2B5EF4-FFF2-40B4-BE49-F238E27FC236}">
                  <a16:creationId xmlns:a16="http://schemas.microsoft.com/office/drawing/2014/main" id="{AE64D4B1-B62F-E540-60F1-0E627CAE3B90}"/>
                </a:ext>
              </a:extLst>
            </p:cNvPr>
            <p:cNvSpPr/>
            <p:nvPr/>
          </p:nvSpPr>
          <p:spPr>
            <a:xfrm>
              <a:off x="3095166" y="6437270"/>
              <a:ext cx="8160" cy="22197"/>
            </a:xfrm>
            <a:custGeom>
              <a:avLst/>
              <a:gdLst>
                <a:gd name="connsiteX0" fmla="*/ 0 w 8160"/>
                <a:gd name="connsiteY0" fmla="*/ 0 h 22197"/>
                <a:gd name="connsiteX1" fmla="*/ 0 w 8160"/>
                <a:gd name="connsiteY1" fmla="*/ 22198 h 2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60" h="22197">
                  <a:moveTo>
                    <a:pt x="0" y="0"/>
                  </a:moveTo>
                  <a:lnTo>
                    <a:pt x="0" y="22198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Freeform: Shape 75">
              <a:extLst>
                <a:ext uri="{FF2B5EF4-FFF2-40B4-BE49-F238E27FC236}">
                  <a16:creationId xmlns:a16="http://schemas.microsoft.com/office/drawing/2014/main" id="{54B33C17-CD5D-1518-7732-95DCC8130216}"/>
                </a:ext>
              </a:extLst>
            </p:cNvPr>
            <p:cNvSpPr/>
            <p:nvPr/>
          </p:nvSpPr>
          <p:spPr>
            <a:xfrm>
              <a:off x="3089617" y="6531773"/>
              <a:ext cx="92347" cy="64179"/>
            </a:xfrm>
            <a:custGeom>
              <a:avLst/>
              <a:gdLst>
                <a:gd name="connsiteX0" fmla="*/ 0 w 92347"/>
                <a:gd name="connsiteY0" fmla="*/ 5549 h 64179"/>
                <a:gd name="connsiteX1" fmla="*/ 53290 w 92347"/>
                <a:gd name="connsiteY1" fmla="*/ 58350 h 64179"/>
                <a:gd name="connsiteX2" fmla="*/ 80757 w 92347"/>
                <a:gd name="connsiteY2" fmla="*/ 58630 h 64179"/>
                <a:gd name="connsiteX3" fmla="*/ 81037 w 92347"/>
                <a:gd name="connsiteY3" fmla="*/ 58350 h 64179"/>
                <a:gd name="connsiteX4" fmla="*/ 86587 w 92347"/>
                <a:gd name="connsiteY4" fmla="*/ 52801 h 64179"/>
                <a:gd name="connsiteX5" fmla="*/ 86635 w 92347"/>
                <a:gd name="connsiteY5" fmla="*/ 25102 h 64179"/>
                <a:gd name="connsiteX6" fmla="*/ 86587 w 92347"/>
                <a:gd name="connsiteY6" fmla="*/ 25054 h 64179"/>
                <a:gd name="connsiteX7" fmla="*/ 86587 w 92347"/>
                <a:gd name="connsiteY7" fmla="*/ 25054 h 64179"/>
                <a:gd name="connsiteX8" fmla="*/ 58888 w 92347"/>
                <a:gd name="connsiteY8" fmla="*/ 25006 h 64179"/>
                <a:gd name="connsiteX9" fmla="*/ 58840 w 92347"/>
                <a:gd name="connsiteY9" fmla="*/ 25054 h 64179"/>
                <a:gd name="connsiteX10" fmla="*/ 56065 w 92347"/>
                <a:gd name="connsiteY10" fmla="*/ 27828 h 64179"/>
                <a:gd name="connsiteX11" fmla="*/ 27828 w 92347"/>
                <a:gd name="connsiteY11" fmla="*/ 0 h 6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47" h="64179">
                  <a:moveTo>
                    <a:pt x="0" y="5549"/>
                  </a:moveTo>
                  <a:lnTo>
                    <a:pt x="53290" y="58350"/>
                  </a:lnTo>
                  <a:cubicBezTo>
                    <a:pt x="60798" y="66012"/>
                    <a:pt x="73095" y="66138"/>
                    <a:pt x="80757" y="58630"/>
                  </a:cubicBezTo>
                  <a:cubicBezTo>
                    <a:pt x="80851" y="58538"/>
                    <a:pt x="80945" y="58445"/>
                    <a:pt x="81037" y="58350"/>
                  </a:cubicBezTo>
                  <a:lnTo>
                    <a:pt x="86587" y="52801"/>
                  </a:lnTo>
                  <a:cubicBezTo>
                    <a:pt x="94249" y="45165"/>
                    <a:pt x="94270" y="32764"/>
                    <a:pt x="86635" y="25102"/>
                  </a:cubicBezTo>
                  <a:cubicBezTo>
                    <a:pt x="86618" y="25086"/>
                    <a:pt x="86603" y="25070"/>
                    <a:pt x="86587" y="25054"/>
                  </a:cubicBezTo>
                  <a:lnTo>
                    <a:pt x="86587" y="25054"/>
                  </a:lnTo>
                  <a:cubicBezTo>
                    <a:pt x="78951" y="17392"/>
                    <a:pt x="66550" y="17370"/>
                    <a:pt x="58888" y="25006"/>
                  </a:cubicBezTo>
                  <a:cubicBezTo>
                    <a:pt x="58872" y="25022"/>
                    <a:pt x="58856" y="25037"/>
                    <a:pt x="58840" y="25054"/>
                  </a:cubicBezTo>
                  <a:lnTo>
                    <a:pt x="56065" y="27828"/>
                  </a:lnTo>
                  <a:lnTo>
                    <a:pt x="27828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Freeform: Shape 76">
              <a:extLst>
                <a:ext uri="{FF2B5EF4-FFF2-40B4-BE49-F238E27FC236}">
                  <a16:creationId xmlns:a16="http://schemas.microsoft.com/office/drawing/2014/main" id="{B43B546B-0D64-471B-DDF1-EF1C7D63E5D6}"/>
                </a:ext>
              </a:extLst>
            </p:cNvPr>
            <p:cNvSpPr/>
            <p:nvPr/>
          </p:nvSpPr>
          <p:spPr>
            <a:xfrm>
              <a:off x="2997677" y="6420132"/>
              <a:ext cx="164245" cy="175465"/>
            </a:xfrm>
            <a:custGeom>
              <a:avLst/>
              <a:gdLst>
                <a:gd name="connsiteX0" fmla="*/ 75291 w 164245"/>
                <a:gd name="connsiteY0" fmla="*/ 100215 h 175465"/>
                <a:gd name="connsiteX1" fmla="*/ 36364 w 164245"/>
                <a:gd name="connsiteY1" fmla="*/ 139143 h 175465"/>
                <a:gd name="connsiteX2" fmla="*/ 33589 w 164245"/>
                <a:gd name="connsiteY2" fmla="*/ 136368 h 175465"/>
                <a:gd name="connsiteX3" fmla="*/ 5775 w 164245"/>
                <a:gd name="connsiteY3" fmla="*/ 136354 h 175465"/>
                <a:gd name="connsiteX4" fmla="*/ 5761 w 164245"/>
                <a:gd name="connsiteY4" fmla="*/ 136368 h 175465"/>
                <a:gd name="connsiteX5" fmla="*/ 5761 w 164245"/>
                <a:gd name="connsiteY5" fmla="*/ 136368 h 175465"/>
                <a:gd name="connsiteX6" fmla="*/ 5713 w 164245"/>
                <a:gd name="connsiteY6" fmla="*/ 164067 h 175465"/>
                <a:gd name="connsiteX7" fmla="*/ 5761 w 164245"/>
                <a:gd name="connsiteY7" fmla="*/ 164115 h 175465"/>
                <a:gd name="connsiteX8" fmla="*/ 11310 w 164245"/>
                <a:gd name="connsiteY8" fmla="*/ 169664 h 175465"/>
                <a:gd name="connsiteX9" fmla="*/ 39009 w 164245"/>
                <a:gd name="connsiteY9" fmla="*/ 169794 h 175465"/>
                <a:gd name="connsiteX10" fmla="*/ 39139 w 164245"/>
                <a:gd name="connsiteY10" fmla="*/ 169664 h 175465"/>
                <a:gd name="connsiteX11" fmla="*/ 147351 w 164245"/>
                <a:gd name="connsiteY11" fmla="*/ 61614 h 175465"/>
                <a:gd name="connsiteX12" fmla="*/ 164244 w 164245"/>
                <a:gd name="connsiteY12" fmla="*/ 20239 h 175465"/>
                <a:gd name="connsiteX13" fmla="*/ 164244 w 164245"/>
                <a:gd name="connsiteY13" fmla="*/ 0 h 175465"/>
                <a:gd name="connsiteX14" fmla="*/ 102875 w 164245"/>
                <a:gd name="connsiteY14" fmla="*/ 61614 h 17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245" h="175465">
                  <a:moveTo>
                    <a:pt x="75291" y="100215"/>
                  </a:moveTo>
                  <a:lnTo>
                    <a:pt x="36364" y="139143"/>
                  </a:lnTo>
                  <a:lnTo>
                    <a:pt x="33589" y="136368"/>
                  </a:lnTo>
                  <a:cubicBezTo>
                    <a:pt x="25912" y="128684"/>
                    <a:pt x="13460" y="128677"/>
                    <a:pt x="5775" y="136354"/>
                  </a:cubicBezTo>
                  <a:cubicBezTo>
                    <a:pt x="5770" y="136358"/>
                    <a:pt x="5766" y="136363"/>
                    <a:pt x="5761" y="136368"/>
                  </a:cubicBezTo>
                  <a:lnTo>
                    <a:pt x="5761" y="136368"/>
                  </a:lnTo>
                  <a:cubicBezTo>
                    <a:pt x="-1902" y="144003"/>
                    <a:pt x="-1923" y="156404"/>
                    <a:pt x="5713" y="164067"/>
                  </a:cubicBezTo>
                  <a:cubicBezTo>
                    <a:pt x="5729" y="164083"/>
                    <a:pt x="5744" y="164098"/>
                    <a:pt x="5761" y="164115"/>
                  </a:cubicBezTo>
                  <a:lnTo>
                    <a:pt x="11310" y="169664"/>
                  </a:lnTo>
                  <a:cubicBezTo>
                    <a:pt x="18923" y="177348"/>
                    <a:pt x="31324" y="177407"/>
                    <a:pt x="39009" y="169794"/>
                  </a:cubicBezTo>
                  <a:cubicBezTo>
                    <a:pt x="39052" y="169751"/>
                    <a:pt x="39095" y="169707"/>
                    <a:pt x="39139" y="169664"/>
                  </a:cubicBezTo>
                  <a:lnTo>
                    <a:pt x="147351" y="61614"/>
                  </a:lnTo>
                  <a:cubicBezTo>
                    <a:pt x="158243" y="50606"/>
                    <a:pt x="164319" y="35724"/>
                    <a:pt x="164244" y="20239"/>
                  </a:cubicBezTo>
                  <a:lnTo>
                    <a:pt x="164244" y="0"/>
                  </a:lnTo>
                  <a:lnTo>
                    <a:pt x="102875" y="61614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Freeform: Shape 77">
              <a:extLst>
                <a:ext uri="{FF2B5EF4-FFF2-40B4-BE49-F238E27FC236}">
                  <a16:creationId xmlns:a16="http://schemas.microsoft.com/office/drawing/2014/main" id="{9CA78848-DA05-1D64-EDA9-EB500CF85B13}"/>
                </a:ext>
              </a:extLst>
            </p:cNvPr>
            <p:cNvSpPr/>
            <p:nvPr/>
          </p:nvSpPr>
          <p:spPr>
            <a:xfrm>
              <a:off x="3073948" y="6481747"/>
              <a:ext cx="16158" cy="16158"/>
            </a:xfrm>
            <a:custGeom>
              <a:avLst/>
              <a:gdLst>
                <a:gd name="connsiteX0" fmla="*/ 16158 w 16158"/>
                <a:gd name="connsiteY0" fmla="*/ 16158 h 16158"/>
                <a:gd name="connsiteX1" fmla="*/ 0 w 16158"/>
                <a:gd name="connsiteY1" fmla="*/ 0 h 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58" h="16158">
                  <a:moveTo>
                    <a:pt x="16158" y="16158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Freeform: Shape 78">
              <a:extLst>
                <a:ext uri="{FF2B5EF4-FFF2-40B4-BE49-F238E27FC236}">
                  <a16:creationId xmlns:a16="http://schemas.microsoft.com/office/drawing/2014/main" id="{BEB78B67-0AD2-89D4-786F-E2B1DF67343C}"/>
                </a:ext>
              </a:extLst>
            </p:cNvPr>
            <p:cNvSpPr/>
            <p:nvPr/>
          </p:nvSpPr>
          <p:spPr>
            <a:xfrm>
              <a:off x="3028492" y="6481747"/>
              <a:ext cx="33377" cy="33377"/>
            </a:xfrm>
            <a:custGeom>
              <a:avLst/>
              <a:gdLst>
                <a:gd name="connsiteX0" fmla="*/ 33378 w 33377"/>
                <a:gd name="connsiteY0" fmla="*/ 33378 h 33377"/>
                <a:gd name="connsiteX1" fmla="*/ 0 w 33377"/>
                <a:gd name="connsiteY1" fmla="*/ 0 h 3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77" h="33377">
                  <a:moveTo>
                    <a:pt x="33378" y="33378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4" name="C3_Financial_bag_money_hand_fees-01">
            <a:extLst>
              <a:ext uri="{FF2B5EF4-FFF2-40B4-BE49-F238E27FC236}">
                <a16:creationId xmlns:a16="http://schemas.microsoft.com/office/drawing/2014/main" id="{FD6C3000-3AE3-EE56-BE99-32B117F26438}"/>
              </a:ext>
            </a:extLst>
          </p:cNvPr>
          <p:cNvGrpSpPr/>
          <p:nvPr/>
        </p:nvGrpSpPr>
        <p:grpSpPr>
          <a:xfrm>
            <a:off x="8371772" y="5547510"/>
            <a:ext cx="452531" cy="553132"/>
            <a:chOff x="1334872" y="4832932"/>
            <a:chExt cx="538596" cy="658329"/>
          </a:xfrm>
          <a:noFill/>
        </p:grpSpPr>
        <p:sp>
          <p:nvSpPr>
            <p:cNvPr id="105" name="Freeform: Shape 80">
              <a:extLst>
                <a:ext uri="{FF2B5EF4-FFF2-40B4-BE49-F238E27FC236}">
                  <a16:creationId xmlns:a16="http://schemas.microsoft.com/office/drawing/2014/main" id="{96AFB4E5-D97F-22B4-C61E-6AC3D6074025}"/>
                </a:ext>
              </a:extLst>
            </p:cNvPr>
            <p:cNvSpPr/>
            <p:nvPr/>
          </p:nvSpPr>
          <p:spPr>
            <a:xfrm>
              <a:off x="1454584" y="5294044"/>
              <a:ext cx="418884" cy="173383"/>
            </a:xfrm>
            <a:custGeom>
              <a:avLst/>
              <a:gdLst>
                <a:gd name="connsiteX0" fmla="*/ 262349 w 418884"/>
                <a:gd name="connsiteY0" fmla="*/ 58843 h 173383"/>
                <a:gd name="connsiteX1" fmla="*/ 381986 w 418884"/>
                <a:gd name="connsiteY1" fmla="*/ 1632 h 173383"/>
                <a:gd name="connsiteX2" fmla="*/ 408221 w 418884"/>
                <a:gd name="connsiteY2" fmla="*/ 10166 h 173383"/>
                <a:gd name="connsiteX3" fmla="*/ 415649 w 418884"/>
                <a:gd name="connsiteY3" fmla="*/ 22178 h 173383"/>
                <a:gd name="connsiteX4" fmla="*/ 409327 w 418884"/>
                <a:gd name="connsiteY4" fmla="*/ 51257 h 173383"/>
                <a:gd name="connsiteX5" fmla="*/ 247809 w 418884"/>
                <a:gd name="connsiteY5" fmla="*/ 158725 h 173383"/>
                <a:gd name="connsiteX6" fmla="*/ 194865 w 418884"/>
                <a:gd name="connsiteY6" fmla="*/ 173265 h 173383"/>
                <a:gd name="connsiteX7" fmla="*/ 0 w 418884"/>
                <a:gd name="connsiteY7" fmla="*/ 162518 h 1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884" h="173383">
                  <a:moveTo>
                    <a:pt x="262349" y="58843"/>
                  </a:moveTo>
                  <a:lnTo>
                    <a:pt x="381986" y="1632"/>
                  </a:lnTo>
                  <a:cubicBezTo>
                    <a:pt x="391639" y="-2390"/>
                    <a:pt x="402783" y="1234"/>
                    <a:pt x="408221" y="10166"/>
                  </a:cubicBezTo>
                  <a:lnTo>
                    <a:pt x="415649" y="22178"/>
                  </a:lnTo>
                  <a:cubicBezTo>
                    <a:pt x="421765" y="31982"/>
                    <a:pt x="418963" y="44875"/>
                    <a:pt x="409327" y="51257"/>
                  </a:cubicBezTo>
                  <a:lnTo>
                    <a:pt x="247809" y="158725"/>
                  </a:lnTo>
                  <a:cubicBezTo>
                    <a:pt x="232186" y="169143"/>
                    <a:pt x="213618" y="174243"/>
                    <a:pt x="194865" y="173265"/>
                  </a:cubicBezTo>
                  <a:lnTo>
                    <a:pt x="0" y="162518"/>
                  </a:lnTo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Freeform: Shape 81">
              <a:extLst>
                <a:ext uri="{FF2B5EF4-FFF2-40B4-BE49-F238E27FC236}">
                  <a16:creationId xmlns:a16="http://schemas.microsoft.com/office/drawing/2014/main" id="{7106B010-8648-E703-A790-BC46A16E24B0}"/>
                </a:ext>
              </a:extLst>
            </p:cNvPr>
            <p:cNvSpPr/>
            <p:nvPr/>
          </p:nvSpPr>
          <p:spPr>
            <a:xfrm>
              <a:off x="1407803" y="5296531"/>
              <a:ext cx="264798" cy="89248"/>
            </a:xfrm>
            <a:custGeom>
              <a:avLst/>
              <a:gdLst>
                <a:gd name="connsiteX0" fmla="*/ 0 w 264798"/>
                <a:gd name="connsiteY0" fmla="*/ 58253 h 89248"/>
                <a:gd name="connsiteX1" fmla="*/ 173845 w 264798"/>
                <a:gd name="connsiteY1" fmla="*/ 26645 h 89248"/>
                <a:gd name="connsiteX2" fmla="*/ 248915 w 264798"/>
                <a:gd name="connsiteY2" fmla="*/ 30754 h 89248"/>
                <a:gd name="connsiteX3" fmla="*/ 264798 w 264798"/>
                <a:gd name="connsiteY3" fmla="*/ 46479 h 89248"/>
                <a:gd name="connsiteX4" fmla="*/ 264719 w 264798"/>
                <a:gd name="connsiteY4" fmla="*/ 48138 h 89248"/>
                <a:gd name="connsiteX5" fmla="*/ 263455 w 264798"/>
                <a:gd name="connsiteY5" fmla="*/ 73425 h 89248"/>
                <a:gd name="connsiteX6" fmla="*/ 246108 w 264798"/>
                <a:gd name="connsiteY6" fmla="*/ 89231 h 89248"/>
                <a:gd name="connsiteX7" fmla="*/ 246070 w 264798"/>
                <a:gd name="connsiteY7" fmla="*/ 89229 h 89248"/>
                <a:gd name="connsiteX8" fmla="*/ 154248 w 264798"/>
                <a:gd name="connsiteY8" fmla="*/ 84330 h 8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98" h="89248">
                  <a:moveTo>
                    <a:pt x="0" y="58253"/>
                  </a:moveTo>
                  <a:cubicBezTo>
                    <a:pt x="39352" y="-1645"/>
                    <a:pt x="133861" y="-20768"/>
                    <a:pt x="173845" y="26645"/>
                  </a:cubicBezTo>
                  <a:lnTo>
                    <a:pt x="248915" y="30754"/>
                  </a:lnTo>
                  <a:cubicBezTo>
                    <a:pt x="257644" y="30710"/>
                    <a:pt x="264754" y="37750"/>
                    <a:pt x="264798" y="46479"/>
                  </a:cubicBezTo>
                  <a:cubicBezTo>
                    <a:pt x="264801" y="47032"/>
                    <a:pt x="264775" y="47587"/>
                    <a:pt x="264719" y="48138"/>
                  </a:cubicBezTo>
                  <a:lnTo>
                    <a:pt x="263455" y="73425"/>
                  </a:lnTo>
                  <a:cubicBezTo>
                    <a:pt x="263030" y="82580"/>
                    <a:pt x="255264" y="89656"/>
                    <a:pt x="246108" y="89231"/>
                  </a:cubicBezTo>
                  <a:cubicBezTo>
                    <a:pt x="246096" y="89231"/>
                    <a:pt x="246083" y="89229"/>
                    <a:pt x="246070" y="89229"/>
                  </a:cubicBezTo>
                  <a:lnTo>
                    <a:pt x="154248" y="84330"/>
                  </a:lnTo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Freeform: Shape 82">
              <a:extLst>
                <a:ext uri="{FF2B5EF4-FFF2-40B4-BE49-F238E27FC236}">
                  <a16:creationId xmlns:a16="http://schemas.microsoft.com/office/drawing/2014/main" id="{ADE00039-1389-90A5-9B85-76A16AE3E40C}"/>
                </a:ext>
              </a:extLst>
            </p:cNvPr>
            <p:cNvSpPr/>
            <p:nvPr/>
          </p:nvSpPr>
          <p:spPr>
            <a:xfrm rot="4883061">
              <a:off x="1291671" y="5375425"/>
              <a:ext cx="159037" cy="72635"/>
            </a:xfrm>
            <a:custGeom>
              <a:avLst/>
              <a:gdLst>
                <a:gd name="connsiteX0" fmla="*/ 0 w 159037"/>
                <a:gd name="connsiteY0" fmla="*/ 0 h 72635"/>
                <a:gd name="connsiteX1" fmla="*/ 159038 w 159037"/>
                <a:gd name="connsiteY1" fmla="*/ 0 h 72635"/>
                <a:gd name="connsiteX2" fmla="*/ 159038 w 159037"/>
                <a:gd name="connsiteY2" fmla="*/ 72635 h 72635"/>
                <a:gd name="connsiteX3" fmla="*/ 0 w 159037"/>
                <a:gd name="connsiteY3" fmla="*/ 72635 h 7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37" h="72635">
                  <a:moveTo>
                    <a:pt x="0" y="0"/>
                  </a:moveTo>
                  <a:lnTo>
                    <a:pt x="159038" y="0"/>
                  </a:lnTo>
                  <a:lnTo>
                    <a:pt x="159038" y="72635"/>
                  </a:lnTo>
                  <a:lnTo>
                    <a:pt x="0" y="72635"/>
                  </a:lnTo>
                  <a:close/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Freeform: Shape 83">
              <a:extLst>
                <a:ext uri="{FF2B5EF4-FFF2-40B4-BE49-F238E27FC236}">
                  <a16:creationId xmlns:a16="http://schemas.microsoft.com/office/drawing/2014/main" id="{E3558BAE-C626-855C-931A-ABEA558A6B77}"/>
                </a:ext>
              </a:extLst>
            </p:cNvPr>
            <p:cNvSpPr/>
            <p:nvPr/>
          </p:nvSpPr>
          <p:spPr>
            <a:xfrm>
              <a:off x="1619263" y="5135552"/>
              <a:ext cx="86922" cy="116756"/>
            </a:xfrm>
            <a:custGeom>
              <a:avLst/>
              <a:gdLst>
                <a:gd name="connsiteX0" fmla="*/ 3477 w 86922"/>
                <a:gd name="connsiteY0" fmla="*/ 98963 h 116756"/>
                <a:gd name="connsiteX1" fmla="*/ 43461 w 86922"/>
                <a:gd name="connsiteY1" fmla="*/ 116663 h 116756"/>
                <a:gd name="connsiteX2" fmla="*/ 86923 w 86922"/>
                <a:gd name="connsiteY2" fmla="*/ 87584 h 116756"/>
                <a:gd name="connsiteX3" fmla="*/ 43461 w 86922"/>
                <a:gd name="connsiteY3" fmla="*/ 58346 h 116756"/>
                <a:gd name="connsiteX4" fmla="*/ 43461 w 86922"/>
                <a:gd name="connsiteY4" fmla="*/ 58346 h 116756"/>
                <a:gd name="connsiteX5" fmla="*/ 0 w 86922"/>
                <a:gd name="connsiteY5" fmla="*/ 29267 h 116756"/>
                <a:gd name="connsiteX6" fmla="*/ 43461 w 86922"/>
                <a:gd name="connsiteY6" fmla="*/ 29 h 116756"/>
                <a:gd name="connsiteX7" fmla="*/ 81707 w 86922"/>
                <a:gd name="connsiteY7" fmla="*/ 15833 h 11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922" h="116756">
                  <a:moveTo>
                    <a:pt x="3477" y="98963"/>
                  </a:moveTo>
                  <a:cubicBezTo>
                    <a:pt x="13127" y="111024"/>
                    <a:pt x="28046" y="117629"/>
                    <a:pt x="43461" y="116663"/>
                  </a:cubicBezTo>
                  <a:cubicBezTo>
                    <a:pt x="67484" y="116663"/>
                    <a:pt x="86923" y="110184"/>
                    <a:pt x="86923" y="87584"/>
                  </a:cubicBezTo>
                  <a:cubicBezTo>
                    <a:pt x="86923" y="64984"/>
                    <a:pt x="67484" y="58346"/>
                    <a:pt x="43461" y="58346"/>
                  </a:cubicBezTo>
                  <a:lnTo>
                    <a:pt x="43461" y="58346"/>
                  </a:lnTo>
                  <a:cubicBezTo>
                    <a:pt x="19439" y="58346"/>
                    <a:pt x="0" y="50444"/>
                    <a:pt x="0" y="29267"/>
                  </a:cubicBezTo>
                  <a:cubicBezTo>
                    <a:pt x="0" y="8089"/>
                    <a:pt x="19439" y="29"/>
                    <a:pt x="43461" y="29"/>
                  </a:cubicBezTo>
                  <a:cubicBezTo>
                    <a:pt x="57892" y="-461"/>
                    <a:pt x="71831" y="5300"/>
                    <a:pt x="81707" y="15833"/>
                  </a:cubicBezTo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Freeform: Shape 84">
              <a:extLst>
                <a:ext uri="{FF2B5EF4-FFF2-40B4-BE49-F238E27FC236}">
                  <a16:creationId xmlns:a16="http://schemas.microsoft.com/office/drawing/2014/main" id="{89938C0D-BBDE-AF74-70FB-1406E476E71E}"/>
                </a:ext>
              </a:extLst>
            </p:cNvPr>
            <p:cNvSpPr/>
            <p:nvPr/>
          </p:nvSpPr>
          <p:spPr>
            <a:xfrm>
              <a:off x="1662724" y="5109504"/>
              <a:ext cx="15804" cy="26076"/>
            </a:xfrm>
            <a:custGeom>
              <a:avLst/>
              <a:gdLst>
                <a:gd name="connsiteX0" fmla="*/ 0 w 15804"/>
                <a:gd name="connsiteY0" fmla="*/ 26077 h 26076"/>
                <a:gd name="connsiteX1" fmla="*/ 0 w 15804"/>
                <a:gd name="connsiteY1" fmla="*/ 0 h 2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04" h="26076">
                  <a:moveTo>
                    <a:pt x="0" y="26077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Freeform: Shape 85">
              <a:extLst>
                <a:ext uri="{FF2B5EF4-FFF2-40B4-BE49-F238E27FC236}">
                  <a16:creationId xmlns:a16="http://schemas.microsoft.com/office/drawing/2014/main" id="{0E7425DB-F546-BC54-A2C2-A5B48018FC47}"/>
                </a:ext>
              </a:extLst>
            </p:cNvPr>
            <p:cNvSpPr/>
            <p:nvPr/>
          </p:nvSpPr>
          <p:spPr>
            <a:xfrm>
              <a:off x="1662724" y="5253796"/>
              <a:ext cx="15804" cy="26234"/>
            </a:xfrm>
            <a:custGeom>
              <a:avLst/>
              <a:gdLst>
                <a:gd name="connsiteX0" fmla="*/ 0 w 15804"/>
                <a:gd name="connsiteY0" fmla="*/ 26235 h 26234"/>
                <a:gd name="connsiteX1" fmla="*/ 0 w 15804"/>
                <a:gd name="connsiteY1" fmla="*/ 0 h 2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04" h="26234">
                  <a:moveTo>
                    <a:pt x="0" y="26235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Freeform: Shape 86">
              <a:extLst>
                <a:ext uri="{FF2B5EF4-FFF2-40B4-BE49-F238E27FC236}">
                  <a16:creationId xmlns:a16="http://schemas.microsoft.com/office/drawing/2014/main" id="{00B32CAA-4BEA-AD7A-6EB8-33120B59E4EB}"/>
                </a:ext>
              </a:extLst>
            </p:cNvPr>
            <p:cNvSpPr/>
            <p:nvPr/>
          </p:nvSpPr>
          <p:spPr>
            <a:xfrm>
              <a:off x="1608607" y="4832932"/>
              <a:ext cx="109747" cy="72224"/>
            </a:xfrm>
            <a:custGeom>
              <a:avLst/>
              <a:gdLst>
                <a:gd name="connsiteX0" fmla="*/ 90308 w 109747"/>
                <a:gd name="connsiteY0" fmla="*/ 38404 h 72224"/>
                <a:gd name="connsiteX1" fmla="*/ 92995 w 109747"/>
                <a:gd name="connsiteY1" fmla="*/ 31450 h 72224"/>
                <a:gd name="connsiteX2" fmla="*/ 109747 w 109747"/>
                <a:gd name="connsiteY2" fmla="*/ 1106 h 72224"/>
                <a:gd name="connsiteX3" fmla="*/ 109747 w 109747"/>
                <a:gd name="connsiteY3" fmla="*/ 0 h 72224"/>
                <a:gd name="connsiteX4" fmla="*/ 54117 w 109747"/>
                <a:gd name="connsiteY4" fmla="*/ 6638 h 72224"/>
                <a:gd name="connsiteX5" fmla="*/ 1489 w 109747"/>
                <a:gd name="connsiteY5" fmla="*/ 316 h 72224"/>
                <a:gd name="connsiteX6" fmla="*/ 225 w 109747"/>
                <a:gd name="connsiteY6" fmla="*/ 2371 h 72224"/>
                <a:gd name="connsiteX7" fmla="*/ 22509 w 109747"/>
                <a:gd name="connsiteY7" fmla="*/ 72225 h 7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747" h="72224">
                  <a:moveTo>
                    <a:pt x="90308" y="38404"/>
                  </a:moveTo>
                  <a:cubicBezTo>
                    <a:pt x="91889" y="33979"/>
                    <a:pt x="92995" y="31450"/>
                    <a:pt x="92995" y="31450"/>
                  </a:cubicBezTo>
                  <a:cubicBezTo>
                    <a:pt x="96872" y="20482"/>
                    <a:pt x="102533" y="10230"/>
                    <a:pt x="109747" y="1106"/>
                  </a:cubicBezTo>
                  <a:lnTo>
                    <a:pt x="109747" y="0"/>
                  </a:lnTo>
                  <a:cubicBezTo>
                    <a:pt x="91492" y="4178"/>
                    <a:pt x="72843" y="6403"/>
                    <a:pt x="54117" y="6638"/>
                  </a:cubicBezTo>
                  <a:cubicBezTo>
                    <a:pt x="36397" y="6430"/>
                    <a:pt x="18754" y="4311"/>
                    <a:pt x="1489" y="316"/>
                  </a:cubicBezTo>
                  <a:cubicBezTo>
                    <a:pt x="383" y="316"/>
                    <a:pt x="-407" y="1422"/>
                    <a:pt x="225" y="2371"/>
                  </a:cubicBezTo>
                  <a:cubicBezTo>
                    <a:pt x="13838" y="23208"/>
                    <a:pt x="21540" y="47352"/>
                    <a:pt x="22509" y="72225"/>
                  </a:cubicBezTo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Freeform: Shape 87">
              <a:extLst>
                <a:ext uri="{FF2B5EF4-FFF2-40B4-BE49-F238E27FC236}">
                  <a16:creationId xmlns:a16="http://schemas.microsoft.com/office/drawing/2014/main" id="{34CD6B7D-5A4E-6D79-628C-CB4DA69162D4}"/>
                </a:ext>
              </a:extLst>
            </p:cNvPr>
            <p:cNvSpPr/>
            <p:nvPr/>
          </p:nvSpPr>
          <p:spPr>
            <a:xfrm>
              <a:off x="1696703" y="4914639"/>
              <a:ext cx="148874" cy="332518"/>
            </a:xfrm>
            <a:custGeom>
              <a:avLst/>
              <a:gdLst>
                <a:gd name="connsiteX0" fmla="*/ 144608 w 148874"/>
                <a:gd name="connsiteY0" fmla="*/ 332519 h 332518"/>
                <a:gd name="connsiteX1" fmla="*/ 148875 w 148874"/>
                <a:gd name="connsiteY1" fmla="*/ 296328 h 332518"/>
                <a:gd name="connsiteX2" fmla="*/ 105097 w 148874"/>
                <a:gd name="connsiteY2" fmla="*/ 185699 h 332518"/>
                <a:gd name="connsiteX3" fmla="*/ 0 w 148874"/>
                <a:gd name="connsiteY3" fmla="*/ 0 h 3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874" h="332518">
                  <a:moveTo>
                    <a:pt x="144608" y="332519"/>
                  </a:moveTo>
                  <a:cubicBezTo>
                    <a:pt x="147396" y="320656"/>
                    <a:pt x="148828" y="308514"/>
                    <a:pt x="148875" y="296328"/>
                  </a:cubicBezTo>
                  <a:cubicBezTo>
                    <a:pt x="148780" y="255245"/>
                    <a:pt x="133140" y="215722"/>
                    <a:pt x="105097" y="185699"/>
                  </a:cubicBezTo>
                  <a:cubicBezTo>
                    <a:pt x="55850" y="132998"/>
                    <a:pt x="19829" y="69350"/>
                    <a:pt x="0" y="0"/>
                  </a:cubicBezTo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Freeform: Shape 88">
              <a:extLst>
                <a:ext uri="{FF2B5EF4-FFF2-40B4-BE49-F238E27FC236}">
                  <a16:creationId xmlns:a16="http://schemas.microsoft.com/office/drawing/2014/main" id="{35682A8B-853A-80A2-74C7-1CD610F9B92A}"/>
                </a:ext>
              </a:extLst>
            </p:cNvPr>
            <p:cNvSpPr/>
            <p:nvPr/>
          </p:nvSpPr>
          <p:spPr>
            <a:xfrm>
              <a:off x="1480186" y="4946247"/>
              <a:ext cx="138602" cy="305177"/>
            </a:xfrm>
            <a:custGeom>
              <a:avLst/>
              <a:gdLst>
                <a:gd name="connsiteX0" fmla="*/ 138602 w 138602"/>
                <a:gd name="connsiteY0" fmla="*/ 0 h 305177"/>
                <a:gd name="connsiteX1" fmla="*/ 43777 w 138602"/>
                <a:gd name="connsiteY1" fmla="*/ 154564 h 305177"/>
                <a:gd name="connsiteX2" fmla="*/ 0 w 138602"/>
                <a:gd name="connsiteY2" fmla="*/ 265193 h 305177"/>
                <a:gd name="connsiteX3" fmla="*/ 5215 w 138602"/>
                <a:gd name="connsiteY3" fmla="*/ 305178 h 3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602" h="305177">
                  <a:moveTo>
                    <a:pt x="138602" y="0"/>
                  </a:moveTo>
                  <a:cubicBezTo>
                    <a:pt x="117520" y="57282"/>
                    <a:pt x="85290" y="109817"/>
                    <a:pt x="43777" y="154564"/>
                  </a:cubicBezTo>
                  <a:cubicBezTo>
                    <a:pt x="15735" y="184588"/>
                    <a:pt x="95" y="224111"/>
                    <a:pt x="0" y="265193"/>
                  </a:cubicBezTo>
                  <a:cubicBezTo>
                    <a:pt x="39" y="278689"/>
                    <a:pt x="1792" y="292124"/>
                    <a:pt x="5215" y="305178"/>
                  </a:cubicBezTo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Freeform: Shape 89">
              <a:extLst>
                <a:ext uri="{FF2B5EF4-FFF2-40B4-BE49-F238E27FC236}">
                  <a16:creationId xmlns:a16="http://schemas.microsoft.com/office/drawing/2014/main" id="{744F599A-1B64-E8B7-FF4D-9B661E95DDC6}"/>
                </a:ext>
              </a:extLst>
            </p:cNvPr>
            <p:cNvSpPr/>
            <p:nvPr/>
          </p:nvSpPr>
          <p:spPr>
            <a:xfrm>
              <a:off x="1611519" y="4905157"/>
              <a:ext cx="103675" cy="14381"/>
            </a:xfrm>
            <a:custGeom>
              <a:avLst/>
              <a:gdLst>
                <a:gd name="connsiteX0" fmla="*/ 0 w 103675"/>
                <a:gd name="connsiteY0" fmla="*/ 0 h 14381"/>
                <a:gd name="connsiteX1" fmla="*/ 54840 w 103675"/>
                <a:gd name="connsiteY1" fmla="*/ 14382 h 14381"/>
                <a:gd name="connsiteX2" fmla="*/ 103675 w 103675"/>
                <a:gd name="connsiteY2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675" h="14381">
                  <a:moveTo>
                    <a:pt x="0" y="0"/>
                  </a:moveTo>
                  <a:cubicBezTo>
                    <a:pt x="17140" y="8397"/>
                    <a:pt x="35785" y="13287"/>
                    <a:pt x="54840" y="14382"/>
                  </a:cubicBezTo>
                  <a:cubicBezTo>
                    <a:pt x="71977" y="13226"/>
                    <a:pt x="88649" y="8316"/>
                    <a:pt x="103675" y="0"/>
                  </a:cubicBezTo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Freeform: Shape 90">
              <a:extLst>
                <a:ext uri="{FF2B5EF4-FFF2-40B4-BE49-F238E27FC236}">
                  <a16:creationId xmlns:a16="http://schemas.microsoft.com/office/drawing/2014/main" id="{5D57A708-DA6A-CB80-641B-8092E0396689}"/>
                </a:ext>
              </a:extLst>
            </p:cNvPr>
            <p:cNvSpPr/>
            <p:nvPr/>
          </p:nvSpPr>
          <p:spPr>
            <a:xfrm>
              <a:off x="1572482" y="5193898"/>
              <a:ext cx="10588" cy="15804"/>
            </a:xfrm>
            <a:custGeom>
              <a:avLst/>
              <a:gdLst>
                <a:gd name="connsiteX0" fmla="*/ 10589 w 10588"/>
                <a:gd name="connsiteY0" fmla="*/ 0 h 15804"/>
                <a:gd name="connsiteX1" fmla="*/ 0 w 10588"/>
                <a:gd name="connsiteY1" fmla="*/ 0 h 1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88" h="15804">
                  <a:moveTo>
                    <a:pt x="10589" y="0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Freeform: Shape 91">
              <a:extLst>
                <a:ext uri="{FF2B5EF4-FFF2-40B4-BE49-F238E27FC236}">
                  <a16:creationId xmlns:a16="http://schemas.microsoft.com/office/drawing/2014/main" id="{F24700B9-B306-4FB0-2460-524FA8286D71}"/>
                </a:ext>
              </a:extLst>
            </p:cNvPr>
            <p:cNvSpPr/>
            <p:nvPr/>
          </p:nvSpPr>
          <p:spPr>
            <a:xfrm>
              <a:off x="1742377" y="5193898"/>
              <a:ext cx="10588" cy="15804"/>
            </a:xfrm>
            <a:custGeom>
              <a:avLst/>
              <a:gdLst>
                <a:gd name="connsiteX0" fmla="*/ 10589 w 10588"/>
                <a:gd name="connsiteY0" fmla="*/ 0 h 15804"/>
                <a:gd name="connsiteX1" fmla="*/ 0 w 10588"/>
                <a:gd name="connsiteY1" fmla="*/ 0 h 1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88" h="15804">
                  <a:moveTo>
                    <a:pt x="10589" y="0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7" name="Rectangle 92">
            <a:extLst>
              <a:ext uri="{FF2B5EF4-FFF2-40B4-BE49-F238E27FC236}">
                <a16:creationId xmlns:a16="http://schemas.microsoft.com/office/drawing/2014/main" id="{A52FB25B-3EF7-D6FB-9415-5F0630D9CD30}"/>
              </a:ext>
            </a:extLst>
          </p:cNvPr>
          <p:cNvSpPr/>
          <p:nvPr/>
        </p:nvSpPr>
        <p:spPr>
          <a:xfrm>
            <a:off x="8947215" y="5600300"/>
            <a:ext cx="1529019" cy="44755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>
              <a:spcAft>
                <a:spcPts val="400"/>
              </a:spcAft>
            </a:pPr>
            <a:r>
              <a:rPr lang="de-CH"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CHF 50 Mio.</a:t>
            </a:r>
          </a:p>
        </p:txBody>
      </p:sp>
      <p:sp>
        <p:nvSpPr>
          <p:cNvPr id="118" name="Rectangle 93">
            <a:extLst>
              <a:ext uri="{FF2B5EF4-FFF2-40B4-BE49-F238E27FC236}">
                <a16:creationId xmlns:a16="http://schemas.microsoft.com/office/drawing/2014/main" id="{9162B3E5-2A9E-9407-9E50-271B979206E2}"/>
              </a:ext>
            </a:extLst>
          </p:cNvPr>
          <p:cNvSpPr/>
          <p:nvPr/>
        </p:nvSpPr>
        <p:spPr>
          <a:xfrm>
            <a:off x="5103200" y="5585819"/>
            <a:ext cx="3132559" cy="44755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>
              <a:spcAft>
                <a:spcPts val="400"/>
              </a:spcAft>
            </a:pPr>
            <a:r>
              <a:rPr lang="de-CH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Schuldenschnitt 65 – 70%</a:t>
            </a:r>
          </a:p>
        </p:txBody>
      </p:sp>
      <p:grpSp>
        <p:nvGrpSpPr>
          <p:cNvPr id="119" name="Graphic 22">
            <a:extLst>
              <a:ext uri="{FF2B5EF4-FFF2-40B4-BE49-F238E27FC236}">
                <a16:creationId xmlns:a16="http://schemas.microsoft.com/office/drawing/2014/main" id="{BF0AFD75-F902-8E83-4C12-24DF8FF30FAB}"/>
              </a:ext>
            </a:extLst>
          </p:cNvPr>
          <p:cNvGrpSpPr/>
          <p:nvPr/>
        </p:nvGrpSpPr>
        <p:grpSpPr>
          <a:xfrm>
            <a:off x="1594901" y="5552943"/>
            <a:ext cx="591291" cy="513307"/>
            <a:chOff x="1151407" y="2243526"/>
            <a:chExt cx="1065465" cy="924948"/>
          </a:xfrm>
          <a:noFill/>
        </p:grpSpPr>
        <p:sp>
          <p:nvSpPr>
            <p:cNvPr id="120" name="Freeform: Shape 97">
              <a:extLst>
                <a:ext uri="{FF2B5EF4-FFF2-40B4-BE49-F238E27FC236}">
                  <a16:creationId xmlns:a16="http://schemas.microsoft.com/office/drawing/2014/main" id="{F04E616F-E406-96A8-2D1D-310C00E22CFE}"/>
                </a:ext>
              </a:extLst>
            </p:cNvPr>
            <p:cNvSpPr/>
            <p:nvPr/>
          </p:nvSpPr>
          <p:spPr>
            <a:xfrm flipV="1">
              <a:off x="1420383" y="2243526"/>
              <a:ext cx="521467" cy="79588"/>
            </a:xfrm>
            <a:custGeom>
              <a:avLst/>
              <a:gdLst>
                <a:gd name="connsiteX0" fmla="*/ 40120 w 521467"/>
                <a:gd name="connsiteY0" fmla="*/ 79685 h 79588"/>
                <a:gd name="connsiteX1" fmla="*/ 481821 w 521467"/>
                <a:gd name="connsiteY1" fmla="*/ 79685 h 79588"/>
                <a:gd name="connsiteX2" fmla="*/ 521704 w 521467"/>
                <a:gd name="connsiteY2" fmla="*/ 39892 h 79588"/>
                <a:gd name="connsiteX3" fmla="*/ 481821 w 521467"/>
                <a:gd name="connsiteY3" fmla="*/ 97 h 79588"/>
                <a:gd name="connsiteX4" fmla="*/ 40120 w 521467"/>
                <a:gd name="connsiteY4" fmla="*/ 97 h 79588"/>
                <a:gd name="connsiteX5" fmla="*/ 236 w 521467"/>
                <a:gd name="connsiteY5" fmla="*/ 39892 h 79588"/>
                <a:gd name="connsiteX6" fmla="*/ 40120 w 521467"/>
                <a:gd name="connsiteY6" fmla="*/ 79685 h 7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467" h="79588">
                  <a:moveTo>
                    <a:pt x="40120" y="79685"/>
                  </a:moveTo>
                  <a:lnTo>
                    <a:pt x="481821" y="79685"/>
                  </a:lnTo>
                  <a:cubicBezTo>
                    <a:pt x="503748" y="79685"/>
                    <a:pt x="521704" y="61770"/>
                    <a:pt x="521704" y="39892"/>
                  </a:cubicBezTo>
                  <a:cubicBezTo>
                    <a:pt x="521704" y="18013"/>
                    <a:pt x="503748" y="97"/>
                    <a:pt x="481821" y="97"/>
                  </a:cubicBezTo>
                  <a:lnTo>
                    <a:pt x="40120" y="97"/>
                  </a:lnTo>
                  <a:cubicBezTo>
                    <a:pt x="18193" y="97"/>
                    <a:pt x="236" y="18013"/>
                    <a:pt x="236" y="39892"/>
                  </a:cubicBezTo>
                  <a:cubicBezTo>
                    <a:pt x="236" y="61770"/>
                    <a:pt x="18193" y="79685"/>
                    <a:pt x="40120" y="79685"/>
                  </a:cubicBez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Freeform: Shape 98">
              <a:extLst>
                <a:ext uri="{FF2B5EF4-FFF2-40B4-BE49-F238E27FC236}">
                  <a16:creationId xmlns:a16="http://schemas.microsoft.com/office/drawing/2014/main" id="{2F08CDE4-A678-5AD2-D35B-AA144570413A}"/>
                </a:ext>
              </a:extLst>
            </p:cNvPr>
            <p:cNvSpPr/>
            <p:nvPr/>
          </p:nvSpPr>
          <p:spPr>
            <a:xfrm flipV="1">
              <a:off x="1960173" y="2794850"/>
              <a:ext cx="144075" cy="91593"/>
            </a:xfrm>
            <a:custGeom>
              <a:avLst/>
              <a:gdLst>
                <a:gd name="connsiteX0" fmla="*/ 139 w 144075"/>
                <a:gd name="connsiteY0" fmla="*/ 232 h 91593"/>
                <a:gd name="connsiteX1" fmla="*/ 144215 w 144075"/>
                <a:gd name="connsiteY1" fmla="*/ 232 h 91593"/>
                <a:gd name="connsiteX2" fmla="*/ 144215 w 144075"/>
                <a:gd name="connsiteY2" fmla="*/ 91826 h 91593"/>
                <a:gd name="connsiteX3" fmla="*/ 139 w 144075"/>
                <a:gd name="connsiteY3" fmla="*/ 91826 h 9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75" h="91593">
                  <a:moveTo>
                    <a:pt x="139" y="232"/>
                  </a:moveTo>
                  <a:lnTo>
                    <a:pt x="144215" y="232"/>
                  </a:lnTo>
                  <a:lnTo>
                    <a:pt x="144215" y="91826"/>
                  </a:lnTo>
                  <a:lnTo>
                    <a:pt x="139" y="91826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Freeform: Shape 99">
              <a:extLst>
                <a:ext uri="{FF2B5EF4-FFF2-40B4-BE49-F238E27FC236}">
                  <a16:creationId xmlns:a16="http://schemas.microsoft.com/office/drawing/2014/main" id="{C6EF1B10-934F-209D-58A2-CC50FD6A6FF4}"/>
                </a:ext>
              </a:extLst>
            </p:cNvPr>
            <p:cNvSpPr/>
            <p:nvPr/>
          </p:nvSpPr>
          <p:spPr>
            <a:xfrm flipV="1">
              <a:off x="1960173" y="2987421"/>
              <a:ext cx="144075" cy="91531"/>
            </a:xfrm>
            <a:custGeom>
              <a:avLst/>
              <a:gdLst>
                <a:gd name="connsiteX0" fmla="*/ 139 w 144075"/>
                <a:gd name="connsiteY0" fmla="*/ 441 h 91531"/>
                <a:gd name="connsiteX1" fmla="*/ 144215 w 144075"/>
                <a:gd name="connsiteY1" fmla="*/ 441 h 91531"/>
                <a:gd name="connsiteX2" fmla="*/ 144215 w 144075"/>
                <a:gd name="connsiteY2" fmla="*/ 91973 h 91531"/>
                <a:gd name="connsiteX3" fmla="*/ 139 w 144075"/>
                <a:gd name="connsiteY3" fmla="*/ 91973 h 9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75" h="91531">
                  <a:moveTo>
                    <a:pt x="139" y="441"/>
                  </a:moveTo>
                  <a:lnTo>
                    <a:pt x="144215" y="441"/>
                  </a:lnTo>
                  <a:lnTo>
                    <a:pt x="144215" y="91973"/>
                  </a:lnTo>
                  <a:lnTo>
                    <a:pt x="139" y="91973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Freeform: Shape 100">
              <a:extLst>
                <a:ext uri="{FF2B5EF4-FFF2-40B4-BE49-F238E27FC236}">
                  <a16:creationId xmlns:a16="http://schemas.microsoft.com/office/drawing/2014/main" id="{A6D1411D-A7B8-5987-723B-F3B2E255E1A2}"/>
                </a:ext>
              </a:extLst>
            </p:cNvPr>
            <p:cNvSpPr/>
            <p:nvPr/>
          </p:nvSpPr>
          <p:spPr>
            <a:xfrm flipV="1">
              <a:off x="1481157" y="2323114"/>
              <a:ext cx="405968" cy="845360"/>
            </a:xfrm>
            <a:custGeom>
              <a:avLst/>
              <a:gdLst>
                <a:gd name="connsiteX0" fmla="*/ 406404 w 405968"/>
                <a:gd name="connsiteY0" fmla="*/ 845924 h 845360"/>
                <a:gd name="connsiteX1" fmla="*/ 406404 w 405968"/>
                <a:gd name="connsiteY1" fmla="*/ 563 h 845360"/>
                <a:gd name="connsiteX2" fmla="*/ 436 w 405968"/>
                <a:gd name="connsiteY2" fmla="*/ 563 h 845360"/>
                <a:gd name="connsiteX3" fmla="*/ 436 w 405968"/>
                <a:gd name="connsiteY3" fmla="*/ 845924 h 84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968" h="845360">
                  <a:moveTo>
                    <a:pt x="406404" y="845924"/>
                  </a:moveTo>
                  <a:lnTo>
                    <a:pt x="406404" y="563"/>
                  </a:lnTo>
                  <a:lnTo>
                    <a:pt x="436" y="563"/>
                  </a:lnTo>
                  <a:lnTo>
                    <a:pt x="436" y="845924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Freeform: Shape 101">
              <a:extLst>
                <a:ext uri="{FF2B5EF4-FFF2-40B4-BE49-F238E27FC236}">
                  <a16:creationId xmlns:a16="http://schemas.microsoft.com/office/drawing/2014/main" id="{96D86C10-041B-9C9D-5DC6-5CFB95403D38}"/>
                </a:ext>
              </a:extLst>
            </p:cNvPr>
            <p:cNvSpPr/>
            <p:nvPr/>
          </p:nvSpPr>
          <p:spPr>
            <a:xfrm flipV="1">
              <a:off x="1190921" y="2510993"/>
              <a:ext cx="290233" cy="657480"/>
            </a:xfrm>
            <a:custGeom>
              <a:avLst/>
              <a:gdLst>
                <a:gd name="connsiteX0" fmla="*/ 290426 w 290233"/>
                <a:gd name="connsiteY0" fmla="*/ 271 h 657480"/>
                <a:gd name="connsiteX1" fmla="*/ 193 w 290233"/>
                <a:gd name="connsiteY1" fmla="*/ 271 h 657480"/>
                <a:gd name="connsiteX2" fmla="*/ 193 w 290233"/>
                <a:gd name="connsiteY2" fmla="*/ 657752 h 65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233" h="657480">
                  <a:moveTo>
                    <a:pt x="290426" y="271"/>
                  </a:moveTo>
                  <a:lnTo>
                    <a:pt x="193" y="271"/>
                  </a:lnTo>
                  <a:lnTo>
                    <a:pt x="193" y="657752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Freeform: Shape 102">
              <a:extLst>
                <a:ext uri="{FF2B5EF4-FFF2-40B4-BE49-F238E27FC236}">
                  <a16:creationId xmlns:a16="http://schemas.microsoft.com/office/drawing/2014/main" id="{04E2BB61-BB5E-5AF3-FE8B-78C6BF9524C0}"/>
                </a:ext>
              </a:extLst>
            </p:cNvPr>
            <p:cNvSpPr/>
            <p:nvPr/>
          </p:nvSpPr>
          <p:spPr>
            <a:xfrm flipV="1">
              <a:off x="1151407" y="2431404"/>
              <a:ext cx="329747" cy="79588"/>
            </a:xfrm>
            <a:custGeom>
              <a:avLst/>
              <a:gdLst>
                <a:gd name="connsiteX0" fmla="*/ 329937 w 329747"/>
                <a:gd name="connsiteY0" fmla="*/ 177 h 79588"/>
                <a:gd name="connsiteX1" fmla="*/ 40070 w 329747"/>
                <a:gd name="connsiteY1" fmla="*/ 177 h 79588"/>
                <a:gd name="connsiteX2" fmla="*/ 189 w 329747"/>
                <a:gd name="connsiteY2" fmla="*/ 39970 h 79588"/>
                <a:gd name="connsiteX3" fmla="*/ 40070 w 329747"/>
                <a:gd name="connsiteY3" fmla="*/ 79765 h 79588"/>
                <a:gd name="connsiteX4" fmla="*/ 329937 w 329747"/>
                <a:gd name="connsiteY4" fmla="*/ 79765 h 7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747" h="79588">
                  <a:moveTo>
                    <a:pt x="329937" y="177"/>
                  </a:moveTo>
                  <a:lnTo>
                    <a:pt x="40070" y="177"/>
                  </a:lnTo>
                  <a:cubicBezTo>
                    <a:pt x="18146" y="177"/>
                    <a:pt x="189" y="18092"/>
                    <a:pt x="189" y="39970"/>
                  </a:cubicBezTo>
                  <a:cubicBezTo>
                    <a:pt x="189" y="61847"/>
                    <a:pt x="18146" y="79765"/>
                    <a:pt x="40070" y="79765"/>
                  </a:cubicBezTo>
                  <a:lnTo>
                    <a:pt x="329937" y="79765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Freeform: Shape 103">
              <a:extLst>
                <a:ext uri="{FF2B5EF4-FFF2-40B4-BE49-F238E27FC236}">
                  <a16:creationId xmlns:a16="http://schemas.microsoft.com/office/drawing/2014/main" id="{830DA1A5-D80C-B1B8-4656-D341AE5FD052}"/>
                </a:ext>
              </a:extLst>
            </p:cNvPr>
            <p:cNvSpPr/>
            <p:nvPr/>
          </p:nvSpPr>
          <p:spPr>
            <a:xfrm flipV="1">
              <a:off x="1887123" y="2510992"/>
              <a:ext cx="290233" cy="657480"/>
            </a:xfrm>
            <a:custGeom>
              <a:avLst/>
              <a:gdLst>
                <a:gd name="connsiteX0" fmla="*/ 290859 w 290233"/>
                <a:gd name="connsiteY0" fmla="*/ 376629 h 657480"/>
                <a:gd name="connsiteX1" fmla="*/ 290859 w 290233"/>
                <a:gd name="connsiteY1" fmla="*/ 657927 h 657480"/>
                <a:gd name="connsiteX2" fmla="*/ 626 w 290233"/>
                <a:gd name="connsiteY2" fmla="*/ 447 h 657480"/>
                <a:gd name="connsiteX3" fmla="*/ 290859 w 290233"/>
                <a:gd name="connsiteY3" fmla="*/ 447 h 657480"/>
                <a:gd name="connsiteX4" fmla="*/ 290859 w 290233"/>
                <a:gd name="connsiteY4" fmla="*/ 302160 h 65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33" h="657480">
                  <a:moveTo>
                    <a:pt x="290859" y="376629"/>
                  </a:moveTo>
                  <a:lnTo>
                    <a:pt x="290859" y="657927"/>
                  </a:lnTo>
                  <a:moveTo>
                    <a:pt x="626" y="447"/>
                  </a:moveTo>
                  <a:lnTo>
                    <a:pt x="290859" y="447"/>
                  </a:lnTo>
                  <a:lnTo>
                    <a:pt x="290859" y="302160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Freeform: Shape 104">
              <a:extLst>
                <a:ext uri="{FF2B5EF4-FFF2-40B4-BE49-F238E27FC236}">
                  <a16:creationId xmlns:a16="http://schemas.microsoft.com/office/drawing/2014/main" id="{2BC8FD2E-003A-A57A-C43C-D3E6C270DFF2}"/>
                </a:ext>
              </a:extLst>
            </p:cNvPr>
            <p:cNvSpPr/>
            <p:nvPr/>
          </p:nvSpPr>
          <p:spPr>
            <a:xfrm flipV="1">
              <a:off x="1887125" y="2431404"/>
              <a:ext cx="329747" cy="79588"/>
            </a:xfrm>
            <a:custGeom>
              <a:avLst/>
              <a:gdLst>
                <a:gd name="connsiteX0" fmla="*/ 493 w 329747"/>
                <a:gd name="connsiteY0" fmla="*/ 177 h 79588"/>
                <a:gd name="connsiteX1" fmla="*/ 290360 w 329747"/>
                <a:gd name="connsiteY1" fmla="*/ 177 h 79588"/>
                <a:gd name="connsiteX2" fmla="*/ 330241 w 329747"/>
                <a:gd name="connsiteY2" fmla="*/ 39970 h 79588"/>
                <a:gd name="connsiteX3" fmla="*/ 290360 w 329747"/>
                <a:gd name="connsiteY3" fmla="*/ 79765 h 79588"/>
                <a:gd name="connsiteX4" fmla="*/ 493 w 329747"/>
                <a:gd name="connsiteY4" fmla="*/ 79765 h 7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747" h="79588">
                  <a:moveTo>
                    <a:pt x="493" y="177"/>
                  </a:moveTo>
                  <a:lnTo>
                    <a:pt x="290360" y="177"/>
                  </a:lnTo>
                  <a:cubicBezTo>
                    <a:pt x="312285" y="177"/>
                    <a:pt x="330241" y="18092"/>
                    <a:pt x="330241" y="39970"/>
                  </a:cubicBezTo>
                  <a:cubicBezTo>
                    <a:pt x="330241" y="61847"/>
                    <a:pt x="312285" y="79765"/>
                    <a:pt x="290360" y="79765"/>
                  </a:cubicBezTo>
                  <a:lnTo>
                    <a:pt x="493" y="79765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Freeform: Shape 105">
              <a:extLst>
                <a:ext uri="{FF2B5EF4-FFF2-40B4-BE49-F238E27FC236}">
                  <a16:creationId xmlns:a16="http://schemas.microsoft.com/office/drawing/2014/main" id="{89700588-B479-288F-0EE7-8237129FE8F2}"/>
                </a:ext>
              </a:extLst>
            </p:cNvPr>
            <p:cNvSpPr/>
            <p:nvPr/>
          </p:nvSpPr>
          <p:spPr>
            <a:xfrm flipV="1">
              <a:off x="1420385" y="2243526"/>
              <a:ext cx="521465" cy="79588"/>
            </a:xfrm>
            <a:custGeom>
              <a:avLst/>
              <a:gdLst>
                <a:gd name="connsiteX0" fmla="*/ 295779 w 521465"/>
                <a:gd name="connsiteY0" fmla="*/ 60 h 79588"/>
                <a:gd name="connsiteX1" fmla="*/ 481940 w 521465"/>
                <a:gd name="connsiteY1" fmla="*/ 60 h 79588"/>
                <a:gd name="connsiteX2" fmla="*/ 521821 w 521465"/>
                <a:gd name="connsiteY2" fmla="*/ 39853 h 79588"/>
                <a:gd name="connsiteX3" fmla="*/ 481940 w 521465"/>
                <a:gd name="connsiteY3" fmla="*/ 79648 h 79588"/>
                <a:gd name="connsiteX4" fmla="*/ 40239 w 521465"/>
                <a:gd name="connsiteY4" fmla="*/ 79648 h 79588"/>
                <a:gd name="connsiteX5" fmla="*/ 356 w 521465"/>
                <a:gd name="connsiteY5" fmla="*/ 39853 h 79588"/>
                <a:gd name="connsiteX6" fmla="*/ 40239 w 521465"/>
                <a:gd name="connsiteY6" fmla="*/ 60 h 79588"/>
                <a:gd name="connsiteX7" fmla="*/ 221147 w 521465"/>
                <a:gd name="connsiteY7" fmla="*/ 60 h 7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465" h="79588">
                  <a:moveTo>
                    <a:pt x="295779" y="60"/>
                  </a:moveTo>
                  <a:lnTo>
                    <a:pt x="481940" y="60"/>
                  </a:lnTo>
                  <a:cubicBezTo>
                    <a:pt x="503865" y="60"/>
                    <a:pt x="521821" y="17976"/>
                    <a:pt x="521821" y="39853"/>
                  </a:cubicBezTo>
                  <a:cubicBezTo>
                    <a:pt x="521821" y="61730"/>
                    <a:pt x="503865" y="79648"/>
                    <a:pt x="481940" y="79648"/>
                  </a:cubicBezTo>
                  <a:lnTo>
                    <a:pt x="40239" y="79648"/>
                  </a:lnTo>
                  <a:cubicBezTo>
                    <a:pt x="18312" y="79648"/>
                    <a:pt x="356" y="61730"/>
                    <a:pt x="356" y="39853"/>
                  </a:cubicBezTo>
                  <a:cubicBezTo>
                    <a:pt x="356" y="17976"/>
                    <a:pt x="18312" y="60"/>
                    <a:pt x="40239" y="60"/>
                  </a:cubicBezTo>
                  <a:lnTo>
                    <a:pt x="221147" y="60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Freeform: Shape 106">
              <a:extLst>
                <a:ext uri="{FF2B5EF4-FFF2-40B4-BE49-F238E27FC236}">
                  <a16:creationId xmlns:a16="http://schemas.microsoft.com/office/drawing/2014/main" id="{AF8C7F9A-5BB4-1F03-12B8-E185C85FD1F2}"/>
                </a:ext>
              </a:extLst>
            </p:cNvPr>
            <p:cNvSpPr/>
            <p:nvPr/>
          </p:nvSpPr>
          <p:spPr>
            <a:xfrm flipV="1">
              <a:off x="1264031" y="2602341"/>
              <a:ext cx="144015" cy="91593"/>
            </a:xfrm>
            <a:custGeom>
              <a:avLst/>
              <a:gdLst>
                <a:gd name="connsiteX0" fmla="*/ 31 w 144015"/>
                <a:gd name="connsiteY0" fmla="*/ 22 h 91593"/>
                <a:gd name="connsiteX1" fmla="*/ 144047 w 144015"/>
                <a:gd name="connsiteY1" fmla="*/ 22 h 91593"/>
                <a:gd name="connsiteX2" fmla="*/ 144047 w 144015"/>
                <a:gd name="connsiteY2" fmla="*/ 91616 h 91593"/>
                <a:gd name="connsiteX3" fmla="*/ 31 w 144015"/>
                <a:gd name="connsiteY3" fmla="*/ 91616 h 9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15" h="91593">
                  <a:moveTo>
                    <a:pt x="31" y="22"/>
                  </a:moveTo>
                  <a:lnTo>
                    <a:pt x="144047" y="22"/>
                  </a:lnTo>
                  <a:lnTo>
                    <a:pt x="144047" y="91616"/>
                  </a:lnTo>
                  <a:lnTo>
                    <a:pt x="31" y="91616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Freeform: Shape 107">
              <a:extLst>
                <a:ext uri="{FF2B5EF4-FFF2-40B4-BE49-F238E27FC236}">
                  <a16:creationId xmlns:a16="http://schemas.microsoft.com/office/drawing/2014/main" id="{BEEE51BE-2648-D96A-0B97-A2549F1CA96D}"/>
                </a:ext>
              </a:extLst>
            </p:cNvPr>
            <p:cNvSpPr/>
            <p:nvPr/>
          </p:nvSpPr>
          <p:spPr>
            <a:xfrm flipV="1">
              <a:off x="1264031" y="2794850"/>
              <a:ext cx="144015" cy="91593"/>
            </a:xfrm>
            <a:custGeom>
              <a:avLst/>
              <a:gdLst>
                <a:gd name="connsiteX0" fmla="*/ 31 w 144015"/>
                <a:gd name="connsiteY0" fmla="*/ 232 h 91593"/>
                <a:gd name="connsiteX1" fmla="*/ 144047 w 144015"/>
                <a:gd name="connsiteY1" fmla="*/ 232 h 91593"/>
                <a:gd name="connsiteX2" fmla="*/ 144047 w 144015"/>
                <a:gd name="connsiteY2" fmla="*/ 91826 h 91593"/>
                <a:gd name="connsiteX3" fmla="*/ 31 w 144015"/>
                <a:gd name="connsiteY3" fmla="*/ 91826 h 9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15" h="91593">
                  <a:moveTo>
                    <a:pt x="31" y="232"/>
                  </a:moveTo>
                  <a:lnTo>
                    <a:pt x="144047" y="232"/>
                  </a:lnTo>
                  <a:lnTo>
                    <a:pt x="144047" y="91826"/>
                  </a:lnTo>
                  <a:lnTo>
                    <a:pt x="31" y="91826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Freeform: Shape 108">
              <a:extLst>
                <a:ext uri="{FF2B5EF4-FFF2-40B4-BE49-F238E27FC236}">
                  <a16:creationId xmlns:a16="http://schemas.microsoft.com/office/drawing/2014/main" id="{100510E4-2C59-78B2-E735-1AD7D32B43B1}"/>
                </a:ext>
              </a:extLst>
            </p:cNvPr>
            <p:cNvSpPr/>
            <p:nvPr/>
          </p:nvSpPr>
          <p:spPr>
            <a:xfrm flipV="1">
              <a:off x="1264031" y="2987421"/>
              <a:ext cx="144015" cy="91531"/>
            </a:xfrm>
            <a:custGeom>
              <a:avLst/>
              <a:gdLst>
                <a:gd name="connsiteX0" fmla="*/ 31 w 144015"/>
                <a:gd name="connsiteY0" fmla="*/ 441 h 91531"/>
                <a:gd name="connsiteX1" fmla="*/ 144047 w 144015"/>
                <a:gd name="connsiteY1" fmla="*/ 441 h 91531"/>
                <a:gd name="connsiteX2" fmla="*/ 144047 w 144015"/>
                <a:gd name="connsiteY2" fmla="*/ 91973 h 91531"/>
                <a:gd name="connsiteX3" fmla="*/ 31 w 144015"/>
                <a:gd name="connsiteY3" fmla="*/ 91973 h 9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15" h="91531">
                  <a:moveTo>
                    <a:pt x="31" y="441"/>
                  </a:moveTo>
                  <a:lnTo>
                    <a:pt x="144047" y="441"/>
                  </a:lnTo>
                  <a:lnTo>
                    <a:pt x="144047" y="91973"/>
                  </a:lnTo>
                  <a:lnTo>
                    <a:pt x="31" y="91973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Freeform: Shape 109">
              <a:extLst>
                <a:ext uri="{FF2B5EF4-FFF2-40B4-BE49-F238E27FC236}">
                  <a16:creationId xmlns:a16="http://schemas.microsoft.com/office/drawing/2014/main" id="{BD9B50B4-B674-F5EB-D8E6-8AB07BE95D5E}"/>
                </a:ext>
              </a:extLst>
            </p:cNvPr>
            <p:cNvSpPr/>
            <p:nvPr/>
          </p:nvSpPr>
          <p:spPr>
            <a:xfrm flipV="1">
              <a:off x="1960173" y="2602341"/>
              <a:ext cx="144075" cy="91593"/>
            </a:xfrm>
            <a:custGeom>
              <a:avLst/>
              <a:gdLst>
                <a:gd name="connsiteX0" fmla="*/ 139 w 144075"/>
                <a:gd name="connsiteY0" fmla="*/ 22 h 91593"/>
                <a:gd name="connsiteX1" fmla="*/ 144215 w 144075"/>
                <a:gd name="connsiteY1" fmla="*/ 22 h 91593"/>
                <a:gd name="connsiteX2" fmla="*/ 144215 w 144075"/>
                <a:gd name="connsiteY2" fmla="*/ 91616 h 91593"/>
                <a:gd name="connsiteX3" fmla="*/ 139 w 144075"/>
                <a:gd name="connsiteY3" fmla="*/ 91616 h 9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75" h="91593">
                  <a:moveTo>
                    <a:pt x="139" y="22"/>
                  </a:moveTo>
                  <a:lnTo>
                    <a:pt x="144215" y="22"/>
                  </a:lnTo>
                  <a:lnTo>
                    <a:pt x="144215" y="91616"/>
                  </a:lnTo>
                  <a:lnTo>
                    <a:pt x="139" y="91616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Freeform: Shape 110">
              <a:extLst>
                <a:ext uri="{FF2B5EF4-FFF2-40B4-BE49-F238E27FC236}">
                  <a16:creationId xmlns:a16="http://schemas.microsoft.com/office/drawing/2014/main" id="{5FDB4D85-C427-3D14-F7BF-3C442B7CDE61}"/>
                </a:ext>
              </a:extLst>
            </p:cNvPr>
            <p:cNvSpPr/>
            <p:nvPr/>
          </p:nvSpPr>
          <p:spPr>
            <a:xfrm flipV="1">
              <a:off x="1566234" y="2923556"/>
              <a:ext cx="235813" cy="244917"/>
            </a:xfrm>
            <a:custGeom>
              <a:avLst/>
              <a:gdLst>
                <a:gd name="connsiteX0" fmla="*/ 286 w 235813"/>
                <a:gd name="connsiteY0" fmla="*/ 496 h 244917"/>
                <a:gd name="connsiteX1" fmla="*/ 286 w 235813"/>
                <a:gd name="connsiteY1" fmla="*/ 245414 h 244917"/>
                <a:gd name="connsiteX2" fmla="*/ 236100 w 235813"/>
                <a:gd name="connsiteY2" fmla="*/ 245414 h 244917"/>
                <a:gd name="connsiteX3" fmla="*/ 236100 w 235813"/>
                <a:gd name="connsiteY3" fmla="*/ 496 h 24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813" h="244917">
                  <a:moveTo>
                    <a:pt x="286" y="496"/>
                  </a:moveTo>
                  <a:lnTo>
                    <a:pt x="286" y="245414"/>
                  </a:lnTo>
                  <a:lnTo>
                    <a:pt x="236100" y="245414"/>
                  </a:lnTo>
                  <a:lnTo>
                    <a:pt x="236100" y="496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Freeform: Shape 111">
              <a:extLst>
                <a:ext uri="{FF2B5EF4-FFF2-40B4-BE49-F238E27FC236}">
                  <a16:creationId xmlns:a16="http://schemas.microsoft.com/office/drawing/2014/main" id="{8BEF2FDC-8E96-085A-151C-0AB76B253805}"/>
                </a:ext>
              </a:extLst>
            </p:cNvPr>
            <p:cNvSpPr/>
            <p:nvPr/>
          </p:nvSpPr>
          <p:spPr>
            <a:xfrm flipV="1">
              <a:off x="1684108" y="2923555"/>
              <a:ext cx="1607" cy="244917"/>
            </a:xfrm>
            <a:custGeom>
              <a:avLst/>
              <a:gdLst>
                <a:gd name="connsiteX0" fmla="*/ 341 w 1607"/>
                <a:gd name="connsiteY0" fmla="*/ 245528 h 244917"/>
                <a:gd name="connsiteX1" fmla="*/ 341 w 1607"/>
                <a:gd name="connsiteY1" fmla="*/ 610 h 24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7" h="244917">
                  <a:moveTo>
                    <a:pt x="341" y="245528"/>
                  </a:moveTo>
                  <a:lnTo>
                    <a:pt x="341" y="610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Freeform: Shape 112">
              <a:extLst>
                <a:ext uri="{FF2B5EF4-FFF2-40B4-BE49-F238E27FC236}">
                  <a16:creationId xmlns:a16="http://schemas.microsoft.com/office/drawing/2014/main" id="{EFBBD0E4-967F-D270-5022-061C99591B9F}"/>
                </a:ext>
              </a:extLst>
            </p:cNvPr>
            <p:cNvSpPr/>
            <p:nvPr/>
          </p:nvSpPr>
          <p:spPr>
            <a:xfrm flipV="1">
              <a:off x="1577898" y="2433659"/>
              <a:ext cx="212484" cy="212010"/>
            </a:xfrm>
            <a:custGeom>
              <a:avLst/>
              <a:gdLst>
                <a:gd name="connsiteX0" fmla="*/ 73251 w 212484"/>
                <a:gd name="connsiteY0" fmla="*/ 212298 h 212010"/>
                <a:gd name="connsiteX1" fmla="*/ 139825 w 212484"/>
                <a:gd name="connsiteY1" fmla="*/ 212298 h 212010"/>
                <a:gd name="connsiteX2" fmla="*/ 145626 w 212484"/>
                <a:gd name="connsiteY2" fmla="*/ 206510 h 212010"/>
                <a:gd name="connsiteX3" fmla="*/ 145626 w 212484"/>
                <a:gd name="connsiteY3" fmla="*/ 145264 h 212010"/>
                <a:gd name="connsiteX4" fmla="*/ 207007 w 212484"/>
                <a:gd name="connsiteY4" fmla="*/ 145264 h 212010"/>
                <a:gd name="connsiteX5" fmla="*/ 212810 w 212484"/>
                <a:gd name="connsiteY5" fmla="*/ 139475 h 212010"/>
                <a:gd name="connsiteX6" fmla="*/ 212810 w 212484"/>
                <a:gd name="connsiteY6" fmla="*/ 73050 h 212010"/>
                <a:gd name="connsiteX7" fmla="*/ 207007 w 212484"/>
                <a:gd name="connsiteY7" fmla="*/ 67322 h 212010"/>
                <a:gd name="connsiteX8" fmla="*/ 145626 w 212484"/>
                <a:gd name="connsiteY8" fmla="*/ 67322 h 212010"/>
                <a:gd name="connsiteX9" fmla="*/ 145626 w 212484"/>
                <a:gd name="connsiteY9" fmla="*/ 6016 h 212010"/>
                <a:gd name="connsiteX10" fmla="*/ 139825 w 212484"/>
                <a:gd name="connsiteY10" fmla="*/ 287 h 212010"/>
                <a:gd name="connsiteX11" fmla="*/ 73251 w 212484"/>
                <a:gd name="connsiteY11" fmla="*/ 287 h 212010"/>
                <a:gd name="connsiteX12" fmla="*/ 67510 w 212484"/>
                <a:gd name="connsiteY12" fmla="*/ 6016 h 212010"/>
                <a:gd name="connsiteX13" fmla="*/ 67510 w 212484"/>
                <a:gd name="connsiteY13" fmla="*/ 67322 h 212010"/>
                <a:gd name="connsiteX14" fmla="*/ 6129 w 212484"/>
                <a:gd name="connsiteY14" fmla="*/ 67322 h 212010"/>
                <a:gd name="connsiteX15" fmla="*/ 326 w 212484"/>
                <a:gd name="connsiteY15" fmla="*/ 73050 h 212010"/>
                <a:gd name="connsiteX16" fmla="*/ 326 w 212484"/>
                <a:gd name="connsiteY16" fmla="*/ 139475 h 212010"/>
                <a:gd name="connsiteX17" fmla="*/ 6129 w 212484"/>
                <a:gd name="connsiteY17" fmla="*/ 145264 h 212010"/>
                <a:gd name="connsiteX18" fmla="*/ 67510 w 212484"/>
                <a:gd name="connsiteY18" fmla="*/ 145264 h 212010"/>
                <a:gd name="connsiteX19" fmla="*/ 67510 w 212484"/>
                <a:gd name="connsiteY19" fmla="*/ 206510 h 212010"/>
                <a:gd name="connsiteX20" fmla="*/ 73251 w 212484"/>
                <a:gd name="connsiteY20" fmla="*/ 212298 h 21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2484" h="212010">
                  <a:moveTo>
                    <a:pt x="73251" y="212298"/>
                  </a:moveTo>
                  <a:lnTo>
                    <a:pt x="139825" y="212298"/>
                  </a:lnTo>
                  <a:cubicBezTo>
                    <a:pt x="143000" y="212298"/>
                    <a:pt x="145626" y="209678"/>
                    <a:pt x="145626" y="206510"/>
                  </a:cubicBezTo>
                  <a:lnTo>
                    <a:pt x="145626" y="145264"/>
                  </a:lnTo>
                  <a:lnTo>
                    <a:pt x="207007" y="145264"/>
                  </a:lnTo>
                  <a:cubicBezTo>
                    <a:pt x="210182" y="145264"/>
                    <a:pt x="212810" y="142644"/>
                    <a:pt x="212810" y="139475"/>
                  </a:cubicBezTo>
                  <a:lnTo>
                    <a:pt x="212810" y="73050"/>
                  </a:lnTo>
                  <a:cubicBezTo>
                    <a:pt x="212810" y="69881"/>
                    <a:pt x="210182" y="67322"/>
                    <a:pt x="207007" y="67322"/>
                  </a:cubicBezTo>
                  <a:lnTo>
                    <a:pt x="145626" y="67322"/>
                  </a:lnTo>
                  <a:lnTo>
                    <a:pt x="145626" y="6016"/>
                  </a:lnTo>
                  <a:cubicBezTo>
                    <a:pt x="145626" y="2847"/>
                    <a:pt x="143000" y="287"/>
                    <a:pt x="139825" y="287"/>
                  </a:cubicBezTo>
                  <a:lnTo>
                    <a:pt x="73251" y="287"/>
                  </a:lnTo>
                  <a:cubicBezTo>
                    <a:pt x="70076" y="287"/>
                    <a:pt x="67510" y="2847"/>
                    <a:pt x="67510" y="6016"/>
                  </a:cubicBezTo>
                  <a:lnTo>
                    <a:pt x="67510" y="67322"/>
                  </a:lnTo>
                  <a:lnTo>
                    <a:pt x="6129" y="67322"/>
                  </a:lnTo>
                  <a:cubicBezTo>
                    <a:pt x="2892" y="67322"/>
                    <a:pt x="326" y="69881"/>
                    <a:pt x="326" y="73050"/>
                  </a:cubicBezTo>
                  <a:lnTo>
                    <a:pt x="326" y="139475"/>
                  </a:lnTo>
                  <a:cubicBezTo>
                    <a:pt x="326" y="142644"/>
                    <a:pt x="2892" y="145264"/>
                    <a:pt x="6129" y="145264"/>
                  </a:cubicBezTo>
                  <a:lnTo>
                    <a:pt x="67510" y="145264"/>
                  </a:lnTo>
                  <a:lnTo>
                    <a:pt x="67510" y="206510"/>
                  </a:lnTo>
                  <a:cubicBezTo>
                    <a:pt x="67510" y="209678"/>
                    <a:pt x="70076" y="212298"/>
                    <a:pt x="73251" y="212298"/>
                  </a:cubicBez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Freeform: Shape 113">
              <a:extLst>
                <a:ext uri="{FF2B5EF4-FFF2-40B4-BE49-F238E27FC236}">
                  <a16:creationId xmlns:a16="http://schemas.microsoft.com/office/drawing/2014/main" id="{53DB56B1-6FEF-78D6-46F0-DBDF44ABB000}"/>
                </a:ext>
              </a:extLst>
            </p:cNvPr>
            <p:cNvSpPr/>
            <p:nvPr/>
          </p:nvSpPr>
          <p:spPr>
            <a:xfrm flipV="1">
              <a:off x="1616195" y="2728671"/>
              <a:ext cx="135893" cy="1607"/>
            </a:xfrm>
            <a:custGeom>
              <a:avLst/>
              <a:gdLst>
                <a:gd name="connsiteX0" fmla="*/ 310 w 135893"/>
                <a:gd name="connsiteY0" fmla="*/ 355 h 1607"/>
                <a:gd name="connsiteX1" fmla="*/ 136203 w 135893"/>
                <a:gd name="connsiteY1" fmla="*/ 355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893" h="1607">
                  <a:moveTo>
                    <a:pt x="310" y="355"/>
                  </a:moveTo>
                  <a:lnTo>
                    <a:pt x="136203" y="355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Freeform: Shape 114">
              <a:extLst>
                <a:ext uri="{FF2B5EF4-FFF2-40B4-BE49-F238E27FC236}">
                  <a16:creationId xmlns:a16="http://schemas.microsoft.com/office/drawing/2014/main" id="{1ECE7C26-8045-E372-B488-114B52900E29}"/>
                </a:ext>
              </a:extLst>
            </p:cNvPr>
            <p:cNvSpPr/>
            <p:nvPr/>
          </p:nvSpPr>
          <p:spPr>
            <a:xfrm flipV="1">
              <a:off x="1616195" y="2804602"/>
              <a:ext cx="135893" cy="1607"/>
            </a:xfrm>
            <a:custGeom>
              <a:avLst/>
              <a:gdLst>
                <a:gd name="connsiteX0" fmla="*/ 310 w 135893"/>
                <a:gd name="connsiteY0" fmla="*/ 403 h 1607"/>
                <a:gd name="connsiteX1" fmla="*/ 136203 w 135893"/>
                <a:gd name="connsiteY1" fmla="*/ 403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893" h="1607">
                  <a:moveTo>
                    <a:pt x="310" y="403"/>
                  </a:moveTo>
                  <a:lnTo>
                    <a:pt x="136203" y="403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8" name="Rectangle 115">
            <a:extLst>
              <a:ext uri="{FF2B5EF4-FFF2-40B4-BE49-F238E27FC236}">
                <a16:creationId xmlns:a16="http://schemas.microsoft.com/office/drawing/2014/main" id="{029BE7F2-FC4A-0D7B-B127-8BFF51B4E3B0}"/>
              </a:ext>
            </a:extLst>
          </p:cNvPr>
          <p:cNvSpPr/>
          <p:nvPr/>
        </p:nvSpPr>
        <p:spPr>
          <a:xfrm>
            <a:off x="2268855" y="5585819"/>
            <a:ext cx="1694680" cy="44755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>
              <a:spcAft>
                <a:spcPts val="400"/>
              </a:spcAft>
            </a:pPr>
            <a:r>
              <a:rPr lang="de-CH" sz="16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Spar-</a:t>
            </a:r>
            <a:r>
              <a:rPr lang="de-CH" sz="1600" b="1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massnahmen</a:t>
            </a:r>
            <a:endParaRPr lang="de-CH" sz="1600" b="1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9" name="Group 13">
            <a:extLst>
              <a:ext uri="{FF2B5EF4-FFF2-40B4-BE49-F238E27FC236}">
                <a16:creationId xmlns:a16="http://schemas.microsoft.com/office/drawing/2014/main" id="{74E48D5A-1EDD-9156-174A-4D7EA19D8C29}"/>
              </a:ext>
            </a:extLst>
          </p:cNvPr>
          <p:cNvGrpSpPr/>
          <p:nvPr/>
        </p:nvGrpSpPr>
        <p:grpSpPr>
          <a:xfrm>
            <a:off x="4271404" y="2230158"/>
            <a:ext cx="3658911" cy="2529600"/>
            <a:chOff x="3481203" y="2433523"/>
            <a:chExt cx="3347921" cy="2335064"/>
          </a:xfrm>
          <a:solidFill>
            <a:schemeClr val="accent3"/>
          </a:solidFill>
        </p:grpSpPr>
        <p:sp>
          <p:nvSpPr>
            <p:cNvPr id="140" name="Rectangle 116">
              <a:extLst>
                <a:ext uri="{FF2B5EF4-FFF2-40B4-BE49-F238E27FC236}">
                  <a16:creationId xmlns:a16="http://schemas.microsoft.com/office/drawing/2014/main" id="{FD48ECBD-EADE-4973-A2A9-6A0063C16D93}"/>
                </a:ext>
              </a:extLst>
            </p:cNvPr>
            <p:cNvSpPr/>
            <p:nvPr/>
          </p:nvSpPr>
          <p:spPr>
            <a:xfrm>
              <a:off x="3878500" y="3441287"/>
              <a:ext cx="1290917" cy="991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/>
              <a:r>
                <a:rPr lang="de-DE" sz="12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CHF [170] Mio.</a:t>
              </a:r>
            </a:p>
            <a:p>
              <a:pPr marL="1588" algn="ctr"/>
              <a:r>
                <a:rPr lang="de-DE" sz="12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(Anleihe)</a:t>
              </a:r>
            </a:p>
          </p:txBody>
        </p:sp>
        <p:sp>
          <p:nvSpPr>
            <p:cNvPr id="141" name="Rectangle 117">
              <a:extLst>
                <a:ext uri="{FF2B5EF4-FFF2-40B4-BE49-F238E27FC236}">
                  <a16:creationId xmlns:a16="http://schemas.microsoft.com/office/drawing/2014/main" id="{9E7953F4-4C64-BDEA-8A9F-4CCF12254FE9}"/>
                </a:ext>
              </a:extLst>
            </p:cNvPr>
            <p:cNvSpPr/>
            <p:nvPr/>
          </p:nvSpPr>
          <p:spPr>
            <a:xfrm>
              <a:off x="3878500" y="2842434"/>
              <a:ext cx="1290917" cy="5778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/>
              <a:r>
                <a:rPr lang="de-DE" sz="12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CHF [60] Mio.</a:t>
              </a:r>
            </a:p>
            <a:p>
              <a:pPr marL="1588" algn="ctr"/>
              <a:r>
                <a:rPr lang="de-DE" sz="12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(Bank)</a:t>
              </a:r>
            </a:p>
          </p:txBody>
        </p:sp>
        <p:sp>
          <p:nvSpPr>
            <p:cNvPr id="142" name="Rectangle 118">
              <a:extLst>
                <a:ext uri="{FF2B5EF4-FFF2-40B4-BE49-F238E27FC236}">
                  <a16:creationId xmlns:a16="http://schemas.microsoft.com/office/drawing/2014/main" id="{91B0DAFD-0743-BB3C-8554-0CBD1E5666BE}"/>
                </a:ext>
              </a:extLst>
            </p:cNvPr>
            <p:cNvSpPr/>
            <p:nvPr/>
          </p:nvSpPr>
          <p:spPr>
            <a:xfrm>
              <a:off x="3878500" y="2433523"/>
              <a:ext cx="1290917" cy="388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/>
              <a:r>
                <a:rPr lang="de-DE" sz="12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CHF [14] Mio.</a:t>
              </a:r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B6090879-75DE-730E-0D40-D6833D4829F1}"/>
                </a:ext>
              </a:extLst>
            </p:cNvPr>
            <p:cNvSpPr/>
            <p:nvPr/>
          </p:nvSpPr>
          <p:spPr>
            <a:xfrm>
              <a:off x="3481203" y="4536563"/>
              <a:ext cx="2024808" cy="23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/>
              <a:r>
                <a:rPr lang="de-DE" sz="1200" b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Total </a:t>
              </a:r>
              <a:br>
                <a:rPr lang="de-DE" sz="1200" b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de-DE" sz="1200" b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CHF [244] Mio.</a:t>
              </a:r>
            </a:p>
          </p:txBody>
        </p:sp>
        <p:sp>
          <p:nvSpPr>
            <p:cNvPr id="144" name="Rectangle 123">
              <a:extLst>
                <a:ext uri="{FF2B5EF4-FFF2-40B4-BE49-F238E27FC236}">
                  <a16:creationId xmlns:a16="http://schemas.microsoft.com/office/drawing/2014/main" id="{219CBE77-7D17-3EAE-C077-63665E63CE21}"/>
                </a:ext>
              </a:extLst>
            </p:cNvPr>
            <p:cNvSpPr/>
            <p:nvPr/>
          </p:nvSpPr>
          <p:spPr>
            <a:xfrm>
              <a:off x="5538207" y="2436048"/>
              <a:ext cx="1290917" cy="13157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/>
              <a:r>
                <a:rPr lang="de-DE" sz="12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Teil-</a:t>
              </a:r>
            </a:p>
            <a:p>
              <a:pPr marL="1588" algn="ctr"/>
              <a:r>
                <a:rPr lang="de-DE" sz="120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verzicht</a:t>
              </a:r>
              <a:endParaRPr lang="de-DE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45" name="Straight Arrow Connector 124">
              <a:extLst>
                <a:ext uri="{FF2B5EF4-FFF2-40B4-BE49-F238E27FC236}">
                  <a16:creationId xmlns:a16="http://schemas.microsoft.com/office/drawing/2014/main" id="{93AFCC1C-2335-F678-78FD-7587BDFE9E69}"/>
                </a:ext>
              </a:extLst>
            </p:cNvPr>
            <p:cNvCxnSpPr>
              <a:cxnSpLocks/>
            </p:cNvCxnSpPr>
            <p:nvPr/>
          </p:nvCxnSpPr>
          <p:spPr>
            <a:xfrm>
              <a:off x="5173133" y="2442409"/>
              <a:ext cx="365074" cy="130347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26">
              <a:extLst>
                <a:ext uri="{FF2B5EF4-FFF2-40B4-BE49-F238E27FC236}">
                  <a16:creationId xmlns:a16="http://schemas.microsoft.com/office/drawing/2014/main" id="{A32869C1-B08A-769D-4796-3B954F1046AD}"/>
                </a:ext>
              </a:extLst>
            </p:cNvPr>
            <p:cNvSpPr/>
            <p:nvPr/>
          </p:nvSpPr>
          <p:spPr>
            <a:xfrm>
              <a:off x="5538207" y="4038263"/>
              <a:ext cx="1290917" cy="396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/>
              <a:r>
                <a:rPr lang="de-DE" sz="12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Konkursdividende</a:t>
              </a:r>
            </a:p>
          </p:txBody>
        </p:sp>
        <p:sp>
          <p:nvSpPr>
            <p:cNvPr id="147" name="Rectangle 127">
              <a:extLst>
                <a:ext uri="{FF2B5EF4-FFF2-40B4-BE49-F238E27FC236}">
                  <a16:creationId xmlns:a16="http://schemas.microsoft.com/office/drawing/2014/main" id="{8E837FE9-3536-274A-4488-C5AFC0FF5A7A}"/>
                </a:ext>
              </a:extLst>
            </p:cNvPr>
            <p:cNvSpPr/>
            <p:nvPr/>
          </p:nvSpPr>
          <p:spPr>
            <a:xfrm>
              <a:off x="5538207" y="3881718"/>
              <a:ext cx="1290917" cy="1348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/>
              <a:endPara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Rectangle 128">
              <a:extLst>
                <a:ext uri="{FF2B5EF4-FFF2-40B4-BE49-F238E27FC236}">
                  <a16:creationId xmlns:a16="http://schemas.microsoft.com/office/drawing/2014/main" id="{5E1B5AAE-D232-0B8D-A3D9-3BB3649123C4}"/>
                </a:ext>
              </a:extLst>
            </p:cNvPr>
            <p:cNvSpPr/>
            <p:nvPr/>
          </p:nvSpPr>
          <p:spPr>
            <a:xfrm>
              <a:off x="5538207" y="3787842"/>
              <a:ext cx="1290917" cy="7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/>
              <a:endPara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9" name="Group 6">
            <a:extLst>
              <a:ext uri="{FF2B5EF4-FFF2-40B4-BE49-F238E27FC236}">
                <a16:creationId xmlns:a16="http://schemas.microsoft.com/office/drawing/2014/main" id="{CC5B8D2D-DBBF-61FF-3BE5-C0CBE402D1D4}"/>
              </a:ext>
            </a:extLst>
          </p:cNvPr>
          <p:cNvGrpSpPr/>
          <p:nvPr/>
        </p:nvGrpSpPr>
        <p:grpSpPr>
          <a:xfrm>
            <a:off x="1483018" y="4915947"/>
            <a:ext cx="2520000" cy="255290"/>
            <a:chOff x="538163" y="5233881"/>
            <a:chExt cx="2520000" cy="255290"/>
          </a:xfrm>
        </p:grpSpPr>
        <p:cxnSp>
          <p:nvCxnSpPr>
            <p:cNvPr id="150" name="Straight Connector 4">
              <a:extLst>
                <a:ext uri="{FF2B5EF4-FFF2-40B4-BE49-F238E27FC236}">
                  <a16:creationId xmlns:a16="http://schemas.microsoft.com/office/drawing/2014/main" id="{6A8C6B59-6A4C-87DE-F2E2-8160D74A572C}"/>
                </a:ext>
              </a:extLst>
            </p:cNvPr>
            <p:cNvCxnSpPr>
              <a:cxnSpLocks/>
            </p:cNvCxnSpPr>
            <p:nvPr/>
          </p:nvCxnSpPr>
          <p:spPr>
            <a:xfrm>
              <a:off x="538163" y="5361525"/>
              <a:ext cx="25200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Arrow: Chevron 2">
              <a:extLst>
                <a:ext uri="{FF2B5EF4-FFF2-40B4-BE49-F238E27FC236}">
                  <a16:creationId xmlns:a16="http://schemas.microsoft.com/office/drawing/2014/main" id="{9BC252C9-9C9C-9DD5-4CE0-E38C1BD0B1BE}"/>
                </a:ext>
              </a:extLst>
            </p:cNvPr>
            <p:cNvSpPr/>
            <p:nvPr/>
          </p:nvSpPr>
          <p:spPr>
            <a:xfrm rot="5400000">
              <a:off x="1670518" y="5068289"/>
              <a:ext cx="255290" cy="586473"/>
            </a:xfrm>
            <a:prstGeom prst="chevron">
              <a:avLst>
                <a:gd name="adj" fmla="val 4998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 anchorCtr="0">
              <a:noAutofit/>
            </a:bodyPr>
            <a:lstStyle/>
            <a:p>
              <a:pPr marL="1588" algn="ctr">
                <a:spcAft>
                  <a:spcPts val="400"/>
                </a:spcAft>
              </a:pPr>
              <a:endParaRPr lang="en-CH" sz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2" name="Group 9">
            <a:extLst>
              <a:ext uri="{FF2B5EF4-FFF2-40B4-BE49-F238E27FC236}">
                <a16:creationId xmlns:a16="http://schemas.microsoft.com/office/drawing/2014/main" id="{A57C4E33-F651-A489-0558-3BD570D24EA0}"/>
              </a:ext>
            </a:extLst>
          </p:cNvPr>
          <p:cNvGrpSpPr/>
          <p:nvPr/>
        </p:nvGrpSpPr>
        <p:grpSpPr>
          <a:xfrm>
            <a:off x="8131703" y="4941591"/>
            <a:ext cx="2520000" cy="255290"/>
            <a:chOff x="538163" y="5233881"/>
            <a:chExt cx="2520000" cy="255290"/>
          </a:xfrm>
        </p:grpSpPr>
        <p:cxnSp>
          <p:nvCxnSpPr>
            <p:cNvPr id="153" name="Straight Connector 23">
              <a:extLst>
                <a:ext uri="{FF2B5EF4-FFF2-40B4-BE49-F238E27FC236}">
                  <a16:creationId xmlns:a16="http://schemas.microsoft.com/office/drawing/2014/main" id="{461C4D56-ACCC-5038-A490-CCF61CF55365}"/>
                </a:ext>
              </a:extLst>
            </p:cNvPr>
            <p:cNvCxnSpPr>
              <a:cxnSpLocks/>
            </p:cNvCxnSpPr>
            <p:nvPr/>
          </p:nvCxnSpPr>
          <p:spPr>
            <a:xfrm>
              <a:off x="538163" y="5361525"/>
              <a:ext cx="25200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Arrow: Chevron 24">
              <a:extLst>
                <a:ext uri="{FF2B5EF4-FFF2-40B4-BE49-F238E27FC236}">
                  <a16:creationId xmlns:a16="http://schemas.microsoft.com/office/drawing/2014/main" id="{245E0E91-EE58-B869-F263-439AD2CFDD5B}"/>
                </a:ext>
              </a:extLst>
            </p:cNvPr>
            <p:cNvSpPr/>
            <p:nvPr/>
          </p:nvSpPr>
          <p:spPr>
            <a:xfrm rot="5400000">
              <a:off x="1670518" y="5068289"/>
              <a:ext cx="255290" cy="586473"/>
            </a:xfrm>
            <a:prstGeom prst="chevron">
              <a:avLst>
                <a:gd name="adj" fmla="val 4998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 anchorCtr="0">
              <a:noAutofit/>
            </a:bodyPr>
            <a:lstStyle/>
            <a:p>
              <a:pPr marL="1588" algn="ctr">
                <a:spcAft>
                  <a:spcPts val="400"/>
                </a:spcAft>
              </a:pPr>
              <a:endParaRPr lang="en-CH" sz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5" name="Group 27">
            <a:extLst>
              <a:ext uri="{FF2B5EF4-FFF2-40B4-BE49-F238E27FC236}">
                <a16:creationId xmlns:a16="http://schemas.microsoft.com/office/drawing/2014/main" id="{6976EAEC-87EE-A6F3-5773-5EBB8069CA47}"/>
              </a:ext>
            </a:extLst>
          </p:cNvPr>
          <p:cNvGrpSpPr/>
          <p:nvPr/>
        </p:nvGrpSpPr>
        <p:grpSpPr>
          <a:xfrm>
            <a:off x="4165018" y="4929361"/>
            <a:ext cx="3781502" cy="255290"/>
            <a:chOff x="538163" y="5233881"/>
            <a:chExt cx="4269600" cy="255290"/>
          </a:xfrm>
          <a:solidFill>
            <a:schemeClr val="accent3"/>
          </a:solidFill>
        </p:grpSpPr>
        <p:cxnSp>
          <p:nvCxnSpPr>
            <p:cNvPr id="156" name="Straight Connector 28">
              <a:extLst>
                <a:ext uri="{FF2B5EF4-FFF2-40B4-BE49-F238E27FC236}">
                  <a16:creationId xmlns:a16="http://schemas.microsoft.com/office/drawing/2014/main" id="{D652E423-95F9-E8F0-B21F-792835844BA9}"/>
                </a:ext>
              </a:extLst>
            </p:cNvPr>
            <p:cNvCxnSpPr>
              <a:cxnSpLocks/>
            </p:cNvCxnSpPr>
            <p:nvPr/>
          </p:nvCxnSpPr>
          <p:spPr>
            <a:xfrm>
              <a:off x="538163" y="5361525"/>
              <a:ext cx="4269600" cy="0"/>
            </a:xfrm>
            <a:prstGeom prst="lin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Arrow: Chevron 29">
              <a:extLst>
                <a:ext uri="{FF2B5EF4-FFF2-40B4-BE49-F238E27FC236}">
                  <a16:creationId xmlns:a16="http://schemas.microsoft.com/office/drawing/2014/main" id="{C561ED78-98DC-C619-BD91-1B909A9C481D}"/>
                </a:ext>
              </a:extLst>
            </p:cNvPr>
            <p:cNvSpPr/>
            <p:nvPr/>
          </p:nvSpPr>
          <p:spPr>
            <a:xfrm rot="5400000">
              <a:off x="2545318" y="5068289"/>
              <a:ext cx="255290" cy="586473"/>
            </a:xfrm>
            <a:prstGeom prst="chevron">
              <a:avLst>
                <a:gd name="adj" fmla="val 499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 anchorCtr="0">
              <a:noAutofit/>
            </a:bodyPr>
            <a:lstStyle/>
            <a:p>
              <a:pPr marL="1588" algn="ctr">
                <a:spcAft>
                  <a:spcPts val="400"/>
                </a:spcAft>
              </a:pPr>
              <a:endParaRPr lang="en-CH" sz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8" name="Oval 30">
            <a:extLst>
              <a:ext uri="{FF2B5EF4-FFF2-40B4-BE49-F238E27FC236}">
                <a16:creationId xmlns:a16="http://schemas.microsoft.com/office/drawing/2014/main" id="{D4FD6BCE-FF0C-8302-8F3E-D4A05565E90C}"/>
              </a:ext>
            </a:extLst>
          </p:cNvPr>
          <p:cNvSpPr/>
          <p:nvPr/>
        </p:nvSpPr>
        <p:spPr>
          <a:xfrm>
            <a:off x="1470586" y="2182328"/>
            <a:ext cx="562192" cy="562192"/>
          </a:xfrm>
          <a:prstGeom prst="ellipse">
            <a:avLst/>
          </a:prstGeom>
          <a:solidFill>
            <a:srgbClr val="D9D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en-GB" sz="90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9" name="Oval 31">
            <a:extLst>
              <a:ext uri="{FF2B5EF4-FFF2-40B4-BE49-F238E27FC236}">
                <a16:creationId xmlns:a16="http://schemas.microsoft.com/office/drawing/2014/main" id="{460902F2-E29B-1B11-F59B-FAE83ADCC95B}"/>
              </a:ext>
            </a:extLst>
          </p:cNvPr>
          <p:cNvSpPr/>
          <p:nvPr/>
        </p:nvSpPr>
        <p:spPr>
          <a:xfrm>
            <a:off x="1457915" y="3091501"/>
            <a:ext cx="562192" cy="562192"/>
          </a:xfrm>
          <a:prstGeom prst="ellipse">
            <a:avLst/>
          </a:prstGeom>
          <a:solidFill>
            <a:srgbClr val="D9D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en-GB" sz="90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0" name="Oval 36">
            <a:extLst>
              <a:ext uri="{FF2B5EF4-FFF2-40B4-BE49-F238E27FC236}">
                <a16:creationId xmlns:a16="http://schemas.microsoft.com/office/drawing/2014/main" id="{1A0969E3-DCA8-D290-ABED-0F41DFDE6A4D}"/>
              </a:ext>
            </a:extLst>
          </p:cNvPr>
          <p:cNvSpPr/>
          <p:nvPr/>
        </p:nvSpPr>
        <p:spPr>
          <a:xfrm>
            <a:off x="1470586" y="3946212"/>
            <a:ext cx="562192" cy="562192"/>
          </a:xfrm>
          <a:prstGeom prst="ellipse">
            <a:avLst/>
          </a:prstGeom>
          <a:solidFill>
            <a:srgbClr val="D9D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en-GB" sz="90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1" name="B1_Data_chart_increase-01">
            <a:extLst>
              <a:ext uri="{FF2B5EF4-FFF2-40B4-BE49-F238E27FC236}">
                <a16:creationId xmlns:a16="http://schemas.microsoft.com/office/drawing/2014/main" id="{1B7E670E-4CE0-FC06-59A9-8999F5C4FC27}"/>
              </a:ext>
            </a:extLst>
          </p:cNvPr>
          <p:cNvGrpSpPr/>
          <p:nvPr/>
        </p:nvGrpSpPr>
        <p:grpSpPr>
          <a:xfrm>
            <a:off x="1609908" y="2333699"/>
            <a:ext cx="354901" cy="228695"/>
            <a:chOff x="6223537" y="4490812"/>
            <a:chExt cx="354901" cy="228695"/>
          </a:xfrm>
          <a:noFill/>
        </p:grpSpPr>
        <p:sp>
          <p:nvSpPr>
            <p:cNvPr id="162" name="Freeform: Shape 38">
              <a:extLst>
                <a:ext uri="{FF2B5EF4-FFF2-40B4-BE49-F238E27FC236}">
                  <a16:creationId xmlns:a16="http://schemas.microsoft.com/office/drawing/2014/main" id="{AA3125F1-D4F6-3CAB-23C4-DF6BCD21C764}"/>
                </a:ext>
              </a:extLst>
            </p:cNvPr>
            <p:cNvSpPr/>
            <p:nvPr/>
          </p:nvSpPr>
          <p:spPr>
            <a:xfrm>
              <a:off x="6223537" y="4490812"/>
              <a:ext cx="354901" cy="228695"/>
            </a:xfrm>
            <a:custGeom>
              <a:avLst/>
              <a:gdLst>
                <a:gd name="connsiteX0" fmla="*/ 354902 w 354901"/>
                <a:gd name="connsiteY0" fmla="*/ 228695 h 228695"/>
                <a:gd name="connsiteX1" fmla="*/ 0 w 354901"/>
                <a:gd name="connsiteY1" fmla="*/ 228695 h 228695"/>
                <a:gd name="connsiteX2" fmla="*/ 0 w 354901"/>
                <a:gd name="connsiteY2" fmla="*/ 0 h 22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901" h="228695">
                  <a:moveTo>
                    <a:pt x="354902" y="228695"/>
                  </a:moveTo>
                  <a:lnTo>
                    <a:pt x="0" y="228695"/>
                  </a:lnTo>
                  <a:lnTo>
                    <a:pt x="0" y="0"/>
                  </a:lnTo>
                </a:path>
              </a:pathLst>
            </a:custGeom>
            <a:noFill/>
            <a:ln w="1257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Freeform: Shape 39">
              <a:extLst>
                <a:ext uri="{FF2B5EF4-FFF2-40B4-BE49-F238E27FC236}">
                  <a16:creationId xmlns:a16="http://schemas.microsoft.com/office/drawing/2014/main" id="{9033AEA6-3584-4820-B343-CEAD17362354}"/>
                </a:ext>
              </a:extLst>
            </p:cNvPr>
            <p:cNvSpPr/>
            <p:nvPr/>
          </p:nvSpPr>
          <p:spPr>
            <a:xfrm>
              <a:off x="6516811" y="4507956"/>
              <a:ext cx="24669" cy="24669"/>
            </a:xfrm>
            <a:custGeom>
              <a:avLst/>
              <a:gdLst>
                <a:gd name="connsiteX0" fmla="*/ 24670 w 24669"/>
                <a:gd name="connsiteY0" fmla="*/ 24670 h 24669"/>
                <a:gd name="connsiteX1" fmla="*/ 24670 w 24669"/>
                <a:gd name="connsiteY1" fmla="*/ 0 h 24669"/>
                <a:gd name="connsiteX2" fmla="*/ 0 w 24669"/>
                <a:gd name="connsiteY2" fmla="*/ 0 h 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69" h="24669">
                  <a:moveTo>
                    <a:pt x="24670" y="24670"/>
                  </a:moveTo>
                  <a:lnTo>
                    <a:pt x="24670" y="0"/>
                  </a:lnTo>
                  <a:lnTo>
                    <a:pt x="0" y="0"/>
                  </a:lnTo>
                </a:path>
              </a:pathLst>
            </a:custGeom>
            <a:noFill/>
            <a:ln w="12573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Freeform: Shape 40">
              <a:extLst>
                <a:ext uri="{FF2B5EF4-FFF2-40B4-BE49-F238E27FC236}">
                  <a16:creationId xmlns:a16="http://schemas.microsoft.com/office/drawing/2014/main" id="{2C59B91C-1F43-E61B-9B05-81EC346E6F0B}"/>
                </a:ext>
              </a:extLst>
            </p:cNvPr>
            <p:cNvSpPr/>
            <p:nvPr/>
          </p:nvSpPr>
          <p:spPr>
            <a:xfrm>
              <a:off x="6245635" y="4515005"/>
              <a:ext cx="289178" cy="162020"/>
            </a:xfrm>
            <a:custGeom>
              <a:avLst/>
              <a:gdLst>
                <a:gd name="connsiteX0" fmla="*/ 0 w 289178"/>
                <a:gd name="connsiteY0" fmla="*/ 162020 h 162020"/>
                <a:gd name="connsiteX1" fmla="*/ 122968 w 289178"/>
                <a:gd name="connsiteY1" fmla="*/ 38957 h 162020"/>
                <a:gd name="connsiteX2" fmla="*/ 186595 w 289178"/>
                <a:gd name="connsiteY2" fmla="*/ 102584 h 162020"/>
                <a:gd name="connsiteX3" fmla="*/ 289179 w 289178"/>
                <a:gd name="connsiteY3" fmla="*/ 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78" h="162020">
                  <a:moveTo>
                    <a:pt x="0" y="162020"/>
                  </a:moveTo>
                  <a:lnTo>
                    <a:pt x="122968" y="38957"/>
                  </a:lnTo>
                  <a:lnTo>
                    <a:pt x="186595" y="102584"/>
                  </a:lnTo>
                  <a:lnTo>
                    <a:pt x="289179" y="0"/>
                  </a:lnTo>
                </a:path>
              </a:pathLst>
            </a:custGeom>
            <a:noFill/>
            <a:ln w="1257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Freeform: Shape 42">
              <a:extLst>
                <a:ext uri="{FF2B5EF4-FFF2-40B4-BE49-F238E27FC236}">
                  <a16:creationId xmlns:a16="http://schemas.microsoft.com/office/drawing/2014/main" id="{63D1787C-4860-BFE3-1930-4BCA45C1E38E}"/>
                </a:ext>
              </a:extLst>
            </p:cNvPr>
            <p:cNvSpPr/>
            <p:nvPr/>
          </p:nvSpPr>
          <p:spPr>
            <a:xfrm>
              <a:off x="6272210" y="4687503"/>
              <a:ext cx="9525" cy="7810"/>
            </a:xfrm>
            <a:custGeom>
              <a:avLst/>
              <a:gdLst>
                <a:gd name="connsiteX0" fmla="*/ 0 w 9525"/>
                <a:gd name="connsiteY0" fmla="*/ 0 h 7810"/>
                <a:gd name="connsiteX1" fmla="*/ 0 w 9525"/>
                <a:gd name="connsiteY1" fmla="*/ 7811 h 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810">
                  <a:moveTo>
                    <a:pt x="0" y="0"/>
                  </a:moveTo>
                  <a:lnTo>
                    <a:pt x="0" y="7811"/>
                  </a:lnTo>
                </a:path>
              </a:pathLst>
            </a:custGeom>
            <a:ln w="12573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Freeform: Shape 43">
              <a:extLst>
                <a:ext uri="{FF2B5EF4-FFF2-40B4-BE49-F238E27FC236}">
                  <a16:creationId xmlns:a16="http://schemas.microsoft.com/office/drawing/2014/main" id="{B61471D6-C351-AEC4-20ED-B7E4AC5C781A}"/>
                </a:ext>
              </a:extLst>
            </p:cNvPr>
            <p:cNvSpPr/>
            <p:nvPr/>
          </p:nvSpPr>
          <p:spPr>
            <a:xfrm>
              <a:off x="6304404" y="4661023"/>
              <a:ext cx="9525" cy="34290"/>
            </a:xfrm>
            <a:custGeom>
              <a:avLst/>
              <a:gdLst>
                <a:gd name="connsiteX0" fmla="*/ 0 w 9525"/>
                <a:gd name="connsiteY0" fmla="*/ 0 h 34290"/>
                <a:gd name="connsiteX1" fmla="*/ 0 w 9525"/>
                <a:gd name="connsiteY1" fmla="*/ 3429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4290">
                  <a:moveTo>
                    <a:pt x="0" y="0"/>
                  </a:moveTo>
                  <a:lnTo>
                    <a:pt x="0" y="34290"/>
                  </a:lnTo>
                </a:path>
              </a:pathLst>
            </a:custGeom>
            <a:ln w="12573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Freeform: Shape 56">
              <a:extLst>
                <a:ext uri="{FF2B5EF4-FFF2-40B4-BE49-F238E27FC236}">
                  <a16:creationId xmlns:a16="http://schemas.microsoft.com/office/drawing/2014/main" id="{13984FA9-9ABE-250B-15CE-985F68BF554E}"/>
                </a:ext>
              </a:extLst>
            </p:cNvPr>
            <p:cNvSpPr/>
            <p:nvPr/>
          </p:nvSpPr>
          <p:spPr>
            <a:xfrm>
              <a:off x="6336503" y="4628257"/>
              <a:ext cx="9525" cy="67055"/>
            </a:xfrm>
            <a:custGeom>
              <a:avLst/>
              <a:gdLst>
                <a:gd name="connsiteX0" fmla="*/ 0 w 9525"/>
                <a:gd name="connsiteY0" fmla="*/ 0 h 67055"/>
                <a:gd name="connsiteX1" fmla="*/ 0 w 9525"/>
                <a:gd name="connsiteY1" fmla="*/ 67056 h 6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7055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573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Freeform: Shape 57">
              <a:extLst>
                <a:ext uri="{FF2B5EF4-FFF2-40B4-BE49-F238E27FC236}">
                  <a16:creationId xmlns:a16="http://schemas.microsoft.com/office/drawing/2014/main" id="{F0FC5D70-FFC9-10C7-26B1-1E0B527FAE09}"/>
                </a:ext>
              </a:extLst>
            </p:cNvPr>
            <p:cNvSpPr/>
            <p:nvPr/>
          </p:nvSpPr>
          <p:spPr>
            <a:xfrm>
              <a:off x="6368603" y="4600444"/>
              <a:ext cx="9525" cy="94868"/>
            </a:xfrm>
            <a:custGeom>
              <a:avLst/>
              <a:gdLst>
                <a:gd name="connsiteX0" fmla="*/ 0 w 9525"/>
                <a:gd name="connsiteY0" fmla="*/ 0 h 94868"/>
                <a:gd name="connsiteX1" fmla="*/ 0 w 9525"/>
                <a:gd name="connsiteY1" fmla="*/ 94869 h 9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4868">
                  <a:moveTo>
                    <a:pt x="0" y="0"/>
                  </a:moveTo>
                  <a:lnTo>
                    <a:pt x="0" y="94869"/>
                  </a:lnTo>
                </a:path>
              </a:pathLst>
            </a:custGeom>
            <a:ln w="12573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Freeform: Shape 94">
              <a:extLst>
                <a:ext uri="{FF2B5EF4-FFF2-40B4-BE49-F238E27FC236}">
                  <a16:creationId xmlns:a16="http://schemas.microsoft.com/office/drawing/2014/main" id="{515A1BBE-43CB-0687-B850-2BD5745FEEDE}"/>
                </a:ext>
              </a:extLst>
            </p:cNvPr>
            <p:cNvSpPr/>
            <p:nvPr/>
          </p:nvSpPr>
          <p:spPr>
            <a:xfrm>
              <a:off x="6400702" y="4628257"/>
              <a:ext cx="9525" cy="67055"/>
            </a:xfrm>
            <a:custGeom>
              <a:avLst/>
              <a:gdLst>
                <a:gd name="connsiteX0" fmla="*/ 0 w 9525"/>
                <a:gd name="connsiteY0" fmla="*/ 0 h 67055"/>
                <a:gd name="connsiteX1" fmla="*/ 0 w 9525"/>
                <a:gd name="connsiteY1" fmla="*/ 67056 h 6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7055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573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Freeform: Shape 95">
              <a:extLst>
                <a:ext uri="{FF2B5EF4-FFF2-40B4-BE49-F238E27FC236}">
                  <a16:creationId xmlns:a16="http://schemas.microsoft.com/office/drawing/2014/main" id="{97A25621-7F4F-1A74-F7CC-FB3765E55722}"/>
                </a:ext>
              </a:extLst>
            </p:cNvPr>
            <p:cNvSpPr/>
            <p:nvPr/>
          </p:nvSpPr>
          <p:spPr>
            <a:xfrm>
              <a:off x="6432801" y="4649117"/>
              <a:ext cx="9525" cy="46196"/>
            </a:xfrm>
            <a:custGeom>
              <a:avLst/>
              <a:gdLst>
                <a:gd name="connsiteX0" fmla="*/ 0 w 9525"/>
                <a:gd name="connsiteY0" fmla="*/ 0 h 46196"/>
                <a:gd name="connsiteX1" fmla="*/ 0 w 9525"/>
                <a:gd name="connsiteY1" fmla="*/ 46196 h 4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6196">
                  <a:moveTo>
                    <a:pt x="0" y="0"/>
                  </a:moveTo>
                  <a:lnTo>
                    <a:pt x="0" y="46196"/>
                  </a:lnTo>
                </a:path>
              </a:pathLst>
            </a:custGeom>
            <a:ln w="12573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Freeform: Shape 120">
              <a:extLst>
                <a:ext uri="{FF2B5EF4-FFF2-40B4-BE49-F238E27FC236}">
                  <a16:creationId xmlns:a16="http://schemas.microsoft.com/office/drawing/2014/main" id="{0697BCA0-84EA-FD0F-F216-B68243C4DEC4}"/>
                </a:ext>
              </a:extLst>
            </p:cNvPr>
            <p:cNvSpPr/>
            <p:nvPr/>
          </p:nvSpPr>
          <p:spPr>
            <a:xfrm>
              <a:off x="6464900" y="4628257"/>
              <a:ext cx="9525" cy="67055"/>
            </a:xfrm>
            <a:custGeom>
              <a:avLst/>
              <a:gdLst>
                <a:gd name="connsiteX0" fmla="*/ 0 w 9525"/>
                <a:gd name="connsiteY0" fmla="*/ 0 h 67055"/>
                <a:gd name="connsiteX1" fmla="*/ 0 w 9525"/>
                <a:gd name="connsiteY1" fmla="*/ 67056 h 6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7055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573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Freeform: Shape 121">
              <a:extLst>
                <a:ext uri="{FF2B5EF4-FFF2-40B4-BE49-F238E27FC236}">
                  <a16:creationId xmlns:a16="http://schemas.microsoft.com/office/drawing/2014/main" id="{7F69E93B-D49C-0538-B7EE-C3608690A179}"/>
                </a:ext>
              </a:extLst>
            </p:cNvPr>
            <p:cNvSpPr/>
            <p:nvPr/>
          </p:nvSpPr>
          <p:spPr>
            <a:xfrm>
              <a:off x="6497095" y="4600444"/>
              <a:ext cx="9525" cy="94868"/>
            </a:xfrm>
            <a:custGeom>
              <a:avLst/>
              <a:gdLst>
                <a:gd name="connsiteX0" fmla="*/ 0 w 9525"/>
                <a:gd name="connsiteY0" fmla="*/ 0 h 94868"/>
                <a:gd name="connsiteX1" fmla="*/ 0 w 9525"/>
                <a:gd name="connsiteY1" fmla="*/ 94869 h 9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4868">
                  <a:moveTo>
                    <a:pt x="0" y="0"/>
                  </a:moveTo>
                  <a:lnTo>
                    <a:pt x="0" y="94869"/>
                  </a:lnTo>
                </a:path>
              </a:pathLst>
            </a:custGeom>
            <a:ln w="12573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Freeform: Shape 122">
              <a:extLst>
                <a:ext uri="{FF2B5EF4-FFF2-40B4-BE49-F238E27FC236}">
                  <a16:creationId xmlns:a16="http://schemas.microsoft.com/office/drawing/2014/main" id="{18B440E7-6638-9242-A4F5-C6E5A6CEB455}"/>
                </a:ext>
              </a:extLst>
            </p:cNvPr>
            <p:cNvSpPr/>
            <p:nvPr/>
          </p:nvSpPr>
          <p:spPr>
            <a:xfrm>
              <a:off x="6529194" y="4565488"/>
              <a:ext cx="9525" cy="129825"/>
            </a:xfrm>
            <a:custGeom>
              <a:avLst/>
              <a:gdLst>
                <a:gd name="connsiteX0" fmla="*/ 0 w 9525"/>
                <a:gd name="connsiteY0" fmla="*/ 0 h 129825"/>
                <a:gd name="connsiteX1" fmla="*/ 0 w 9525"/>
                <a:gd name="connsiteY1" fmla="*/ 129826 h 1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9825">
                  <a:moveTo>
                    <a:pt x="0" y="0"/>
                  </a:moveTo>
                  <a:lnTo>
                    <a:pt x="0" y="129826"/>
                  </a:lnTo>
                </a:path>
              </a:pathLst>
            </a:custGeom>
            <a:ln w="12573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Group 125">
            <a:extLst>
              <a:ext uri="{FF2B5EF4-FFF2-40B4-BE49-F238E27FC236}">
                <a16:creationId xmlns:a16="http://schemas.microsoft.com/office/drawing/2014/main" id="{9BCEC3F5-1927-3242-9C18-C5B266607941}"/>
              </a:ext>
            </a:extLst>
          </p:cNvPr>
          <p:cNvGrpSpPr>
            <a:grpSpLocks noChangeAspect="1"/>
          </p:cNvGrpSpPr>
          <p:nvPr/>
        </p:nvGrpSpPr>
        <p:grpSpPr>
          <a:xfrm>
            <a:off x="1589106" y="3192597"/>
            <a:ext cx="342712" cy="360000"/>
            <a:chOff x="2133146" y="1996086"/>
            <a:chExt cx="6544723" cy="6874881"/>
          </a:xfrm>
        </p:grpSpPr>
        <p:sp>
          <p:nvSpPr>
            <p:cNvPr id="175" name="Freeform: Shape 129">
              <a:extLst>
                <a:ext uri="{FF2B5EF4-FFF2-40B4-BE49-F238E27FC236}">
                  <a16:creationId xmlns:a16="http://schemas.microsoft.com/office/drawing/2014/main" id="{A67CABA1-D639-91A9-D14C-25589E44C1C4}"/>
                </a:ext>
              </a:extLst>
            </p:cNvPr>
            <p:cNvSpPr/>
            <p:nvPr/>
          </p:nvSpPr>
          <p:spPr>
            <a:xfrm>
              <a:off x="2658462" y="3295250"/>
              <a:ext cx="3665119" cy="2439819"/>
            </a:xfrm>
            <a:custGeom>
              <a:avLst/>
              <a:gdLst>
                <a:gd name="connsiteX0" fmla="*/ 3665120 w 3665119"/>
                <a:gd name="connsiteY0" fmla="*/ 0 h 2439819"/>
                <a:gd name="connsiteX1" fmla="*/ 359325 w 3665119"/>
                <a:gd name="connsiteY1" fmla="*/ 0 h 2439819"/>
                <a:gd name="connsiteX2" fmla="*/ 359325 w 3665119"/>
                <a:gd name="connsiteY2" fmla="*/ 0 h 2439819"/>
                <a:gd name="connsiteX3" fmla="*/ 0 w 3665119"/>
                <a:gd name="connsiteY3" fmla="*/ 371902 h 2439819"/>
                <a:gd name="connsiteX4" fmla="*/ 0 w 3665119"/>
                <a:gd name="connsiteY4" fmla="*/ 371902 h 2439819"/>
                <a:gd name="connsiteX5" fmla="*/ 0 w 3665119"/>
                <a:gd name="connsiteY5" fmla="*/ 2080495 h 2439819"/>
                <a:gd name="connsiteX6" fmla="*/ 359325 w 3665119"/>
                <a:gd name="connsiteY6" fmla="*/ 2402882 h 2439819"/>
                <a:gd name="connsiteX7" fmla="*/ 359325 w 3665119"/>
                <a:gd name="connsiteY7" fmla="*/ 2439820 h 2439819"/>
                <a:gd name="connsiteX8" fmla="*/ 3665120 w 3665119"/>
                <a:gd name="connsiteY8" fmla="*/ 2439820 h 243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119" h="2439819">
                  <a:moveTo>
                    <a:pt x="3665120" y="0"/>
                  </a:moveTo>
                  <a:lnTo>
                    <a:pt x="359325" y="0"/>
                  </a:lnTo>
                  <a:lnTo>
                    <a:pt x="359325" y="0"/>
                  </a:lnTo>
                  <a:cubicBezTo>
                    <a:pt x="360386" y="200971"/>
                    <a:pt x="200881" y="366045"/>
                    <a:pt x="0" y="371902"/>
                  </a:cubicBezTo>
                  <a:lnTo>
                    <a:pt x="0" y="371902"/>
                  </a:lnTo>
                  <a:lnTo>
                    <a:pt x="0" y="2080495"/>
                  </a:lnTo>
                  <a:cubicBezTo>
                    <a:pt x="188251" y="2070290"/>
                    <a:pt x="349121" y="2214631"/>
                    <a:pt x="359325" y="2402882"/>
                  </a:cubicBezTo>
                  <a:cubicBezTo>
                    <a:pt x="359990" y="2415188"/>
                    <a:pt x="359990" y="2427513"/>
                    <a:pt x="359325" y="2439820"/>
                  </a:cubicBezTo>
                  <a:lnTo>
                    <a:pt x="3665120" y="2439820"/>
                  </a:lnTo>
                  <a:close/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Freeform: Shape 130">
              <a:extLst>
                <a:ext uri="{FF2B5EF4-FFF2-40B4-BE49-F238E27FC236}">
                  <a16:creationId xmlns:a16="http://schemas.microsoft.com/office/drawing/2014/main" id="{209F217C-9102-6FA8-52B2-EDC878809062}"/>
                </a:ext>
              </a:extLst>
            </p:cNvPr>
            <p:cNvSpPr/>
            <p:nvPr/>
          </p:nvSpPr>
          <p:spPr>
            <a:xfrm>
              <a:off x="2133146" y="2684397"/>
              <a:ext cx="4651299" cy="3672306"/>
            </a:xfrm>
            <a:custGeom>
              <a:avLst/>
              <a:gdLst>
                <a:gd name="connsiteX0" fmla="*/ 4407127 w 4407126"/>
                <a:gd name="connsiteY0" fmla="*/ 3672306 h 3672306"/>
                <a:gd name="connsiteX1" fmla="*/ 0 w 4407126"/>
                <a:gd name="connsiteY1" fmla="*/ 3672306 h 3672306"/>
                <a:gd name="connsiteX2" fmla="*/ 0 w 4407126"/>
                <a:gd name="connsiteY2" fmla="*/ 0 h 3672306"/>
                <a:gd name="connsiteX3" fmla="*/ 4284957 w 4407126"/>
                <a:gd name="connsiteY3" fmla="*/ 0 h 3672306"/>
                <a:gd name="connsiteX0" fmla="*/ 4407127 w 4464016"/>
                <a:gd name="connsiteY0" fmla="*/ 3672306 h 3672306"/>
                <a:gd name="connsiteX1" fmla="*/ 0 w 4464016"/>
                <a:gd name="connsiteY1" fmla="*/ 3672306 h 3672306"/>
                <a:gd name="connsiteX2" fmla="*/ 0 w 4464016"/>
                <a:gd name="connsiteY2" fmla="*/ 0 h 3672306"/>
                <a:gd name="connsiteX3" fmla="*/ 4464016 w 4464016"/>
                <a:gd name="connsiteY3" fmla="*/ 0 h 3672306"/>
                <a:gd name="connsiteX0" fmla="*/ 4643160 w 4643160"/>
                <a:gd name="connsiteY0" fmla="*/ 3656028 h 3672306"/>
                <a:gd name="connsiteX1" fmla="*/ 0 w 4643160"/>
                <a:gd name="connsiteY1" fmla="*/ 3672306 h 3672306"/>
                <a:gd name="connsiteX2" fmla="*/ 0 w 4643160"/>
                <a:gd name="connsiteY2" fmla="*/ 0 h 3672306"/>
                <a:gd name="connsiteX3" fmla="*/ 4464016 w 4643160"/>
                <a:gd name="connsiteY3" fmla="*/ 0 h 3672306"/>
                <a:gd name="connsiteX0" fmla="*/ 4651299 w 4651299"/>
                <a:gd name="connsiteY0" fmla="*/ 3672306 h 3672306"/>
                <a:gd name="connsiteX1" fmla="*/ 0 w 4651299"/>
                <a:gd name="connsiteY1" fmla="*/ 3672306 h 3672306"/>
                <a:gd name="connsiteX2" fmla="*/ 0 w 4651299"/>
                <a:gd name="connsiteY2" fmla="*/ 0 h 3672306"/>
                <a:gd name="connsiteX3" fmla="*/ 4464016 w 4651299"/>
                <a:gd name="connsiteY3" fmla="*/ 0 h 367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1299" h="3672306">
                  <a:moveTo>
                    <a:pt x="4651299" y="3672306"/>
                  </a:moveTo>
                  <a:lnTo>
                    <a:pt x="0" y="3672306"/>
                  </a:lnTo>
                  <a:lnTo>
                    <a:pt x="0" y="0"/>
                  </a:lnTo>
                  <a:lnTo>
                    <a:pt x="4464016" y="0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Freeform: Shape 131">
              <a:extLst>
                <a:ext uri="{FF2B5EF4-FFF2-40B4-BE49-F238E27FC236}">
                  <a16:creationId xmlns:a16="http://schemas.microsoft.com/office/drawing/2014/main" id="{5B410175-5DAA-1DC6-DEF4-1BB5860743E6}"/>
                </a:ext>
              </a:extLst>
            </p:cNvPr>
            <p:cNvSpPr/>
            <p:nvPr/>
          </p:nvSpPr>
          <p:spPr>
            <a:xfrm>
              <a:off x="6555769" y="2684398"/>
              <a:ext cx="2122100" cy="3672306"/>
            </a:xfrm>
            <a:custGeom>
              <a:avLst/>
              <a:gdLst>
                <a:gd name="connsiteX0" fmla="*/ 0 w 1713982"/>
                <a:gd name="connsiteY0" fmla="*/ 0 h 3672306"/>
                <a:gd name="connsiteX1" fmla="*/ 1713983 w 1713982"/>
                <a:gd name="connsiteY1" fmla="*/ 0 h 3672306"/>
                <a:gd name="connsiteX2" fmla="*/ 1713983 w 1713982"/>
                <a:gd name="connsiteY2" fmla="*/ 3672306 h 3672306"/>
                <a:gd name="connsiteX3" fmla="*/ 1223503 w 1713982"/>
                <a:gd name="connsiteY3" fmla="*/ 3672306 h 3672306"/>
                <a:gd name="connsiteX0" fmla="*/ 0 w 1713983"/>
                <a:gd name="connsiteY0" fmla="*/ 0 h 3672306"/>
                <a:gd name="connsiteX1" fmla="*/ 1713983 w 1713983"/>
                <a:gd name="connsiteY1" fmla="*/ 0 h 3672306"/>
                <a:gd name="connsiteX2" fmla="*/ 1713983 w 1713983"/>
                <a:gd name="connsiteY2" fmla="*/ 3672306 h 3672306"/>
                <a:gd name="connsiteX3" fmla="*/ 1280616 w 1713983"/>
                <a:gd name="connsiteY3" fmla="*/ 3668478 h 3672306"/>
                <a:gd name="connsiteX4" fmla="*/ 1223503 w 1713983"/>
                <a:gd name="connsiteY4" fmla="*/ 3672306 h 3672306"/>
                <a:gd name="connsiteX0" fmla="*/ 0 w 1713983"/>
                <a:gd name="connsiteY0" fmla="*/ 0 h 3672306"/>
                <a:gd name="connsiteX1" fmla="*/ 1713983 w 1713983"/>
                <a:gd name="connsiteY1" fmla="*/ 0 h 3672306"/>
                <a:gd name="connsiteX2" fmla="*/ 1713983 w 1713983"/>
                <a:gd name="connsiteY2" fmla="*/ 3672306 h 3672306"/>
                <a:gd name="connsiteX3" fmla="*/ 1280616 w 1713983"/>
                <a:gd name="connsiteY3" fmla="*/ 3668478 h 3672306"/>
                <a:gd name="connsiteX4" fmla="*/ 987471 w 1713983"/>
                <a:gd name="connsiteY4" fmla="*/ 3668236 h 3672306"/>
                <a:gd name="connsiteX0" fmla="*/ 0 w 1713983"/>
                <a:gd name="connsiteY0" fmla="*/ 0 h 3672306"/>
                <a:gd name="connsiteX1" fmla="*/ 1713983 w 1713983"/>
                <a:gd name="connsiteY1" fmla="*/ 0 h 3672306"/>
                <a:gd name="connsiteX2" fmla="*/ 1713983 w 1713983"/>
                <a:gd name="connsiteY2" fmla="*/ 3672306 h 3672306"/>
                <a:gd name="connsiteX3" fmla="*/ 1280616 w 1713983"/>
                <a:gd name="connsiteY3" fmla="*/ 3668478 h 3672306"/>
                <a:gd name="connsiteX4" fmla="*/ 1032236 w 1713983"/>
                <a:gd name="connsiteY4" fmla="*/ 3668236 h 3672306"/>
                <a:gd name="connsiteX0" fmla="*/ 0 w 1713983"/>
                <a:gd name="connsiteY0" fmla="*/ 0 h 3672306"/>
                <a:gd name="connsiteX1" fmla="*/ 1713983 w 1713983"/>
                <a:gd name="connsiteY1" fmla="*/ 0 h 3672306"/>
                <a:gd name="connsiteX2" fmla="*/ 1713983 w 1713983"/>
                <a:gd name="connsiteY2" fmla="*/ 3672306 h 3672306"/>
                <a:gd name="connsiteX3" fmla="*/ 1280616 w 1713983"/>
                <a:gd name="connsiteY3" fmla="*/ 3668478 h 3672306"/>
                <a:gd name="connsiteX4" fmla="*/ 1032236 w 1713983"/>
                <a:gd name="connsiteY4" fmla="*/ 3668236 h 3672306"/>
                <a:gd name="connsiteX0" fmla="*/ 0 w 1713983"/>
                <a:gd name="connsiteY0" fmla="*/ 0 h 3672306"/>
                <a:gd name="connsiteX1" fmla="*/ 1713983 w 1713983"/>
                <a:gd name="connsiteY1" fmla="*/ 0 h 3672306"/>
                <a:gd name="connsiteX2" fmla="*/ 1713983 w 1713983"/>
                <a:gd name="connsiteY2" fmla="*/ 3672306 h 3672306"/>
                <a:gd name="connsiteX3" fmla="*/ 1280616 w 1713983"/>
                <a:gd name="connsiteY3" fmla="*/ 3668478 h 3672306"/>
                <a:gd name="connsiteX4" fmla="*/ 904046 w 1713983"/>
                <a:gd name="connsiteY4" fmla="*/ 3668236 h 3672306"/>
                <a:gd name="connsiteX0" fmla="*/ 0 w 1713983"/>
                <a:gd name="connsiteY0" fmla="*/ 0 h 3672306"/>
                <a:gd name="connsiteX1" fmla="*/ 1713983 w 1713983"/>
                <a:gd name="connsiteY1" fmla="*/ 0 h 3672306"/>
                <a:gd name="connsiteX2" fmla="*/ 1713983 w 1713983"/>
                <a:gd name="connsiteY2" fmla="*/ 3672306 h 3672306"/>
                <a:gd name="connsiteX3" fmla="*/ 1280616 w 1713983"/>
                <a:gd name="connsiteY3" fmla="*/ 3668478 h 3672306"/>
                <a:gd name="connsiteX4" fmla="*/ 879629 w 1713983"/>
                <a:gd name="connsiteY4" fmla="*/ 3668236 h 3672306"/>
                <a:gd name="connsiteX0" fmla="*/ 0 w 1713983"/>
                <a:gd name="connsiteY0" fmla="*/ 0 h 3672306"/>
                <a:gd name="connsiteX1" fmla="*/ 1713983 w 1713983"/>
                <a:gd name="connsiteY1" fmla="*/ 0 h 3672306"/>
                <a:gd name="connsiteX2" fmla="*/ 1713983 w 1713983"/>
                <a:gd name="connsiteY2" fmla="*/ 3672306 h 3672306"/>
                <a:gd name="connsiteX3" fmla="*/ 1280616 w 1713983"/>
                <a:gd name="connsiteY3" fmla="*/ 3668478 h 3672306"/>
                <a:gd name="connsiteX4" fmla="*/ 867421 w 1713983"/>
                <a:gd name="connsiteY4" fmla="*/ 3668236 h 3672306"/>
                <a:gd name="connsiteX0" fmla="*/ 0 w 1893042"/>
                <a:gd name="connsiteY0" fmla="*/ 0 h 3672306"/>
                <a:gd name="connsiteX1" fmla="*/ 1893042 w 1893042"/>
                <a:gd name="connsiteY1" fmla="*/ 0 h 3672306"/>
                <a:gd name="connsiteX2" fmla="*/ 1893042 w 1893042"/>
                <a:gd name="connsiteY2" fmla="*/ 3672306 h 3672306"/>
                <a:gd name="connsiteX3" fmla="*/ 1459675 w 1893042"/>
                <a:gd name="connsiteY3" fmla="*/ 3668478 h 3672306"/>
                <a:gd name="connsiteX4" fmla="*/ 1046480 w 1893042"/>
                <a:gd name="connsiteY4" fmla="*/ 3668236 h 3672306"/>
                <a:gd name="connsiteX0" fmla="*/ 0 w 1868625"/>
                <a:gd name="connsiteY0" fmla="*/ 0 h 3680445"/>
                <a:gd name="connsiteX1" fmla="*/ 1868625 w 1868625"/>
                <a:gd name="connsiteY1" fmla="*/ 8139 h 3680445"/>
                <a:gd name="connsiteX2" fmla="*/ 1868625 w 1868625"/>
                <a:gd name="connsiteY2" fmla="*/ 3680445 h 3680445"/>
                <a:gd name="connsiteX3" fmla="*/ 1435258 w 1868625"/>
                <a:gd name="connsiteY3" fmla="*/ 3676617 h 3680445"/>
                <a:gd name="connsiteX4" fmla="*/ 1022063 w 1868625"/>
                <a:gd name="connsiteY4" fmla="*/ 3676375 h 3680445"/>
                <a:gd name="connsiteX0" fmla="*/ 0 w 1852347"/>
                <a:gd name="connsiteY0" fmla="*/ 0 h 3672306"/>
                <a:gd name="connsiteX1" fmla="*/ 1852347 w 1852347"/>
                <a:gd name="connsiteY1" fmla="*/ 0 h 3672306"/>
                <a:gd name="connsiteX2" fmla="*/ 1852347 w 1852347"/>
                <a:gd name="connsiteY2" fmla="*/ 3672306 h 3672306"/>
                <a:gd name="connsiteX3" fmla="*/ 1418980 w 1852347"/>
                <a:gd name="connsiteY3" fmla="*/ 3668478 h 3672306"/>
                <a:gd name="connsiteX4" fmla="*/ 1005785 w 1852347"/>
                <a:gd name="connsiteY4" fmla="*/ 3668236 h 3672306"/>
                <a:gd name="connsiteX0" fmla="*/ 0 w 2094193"/>
                <a:gd name="connsiteY0" fmla="*/ 9302 h 3672306"/>
                <a:gd name="connsiteX1" fmla="*/ 2094193 w 2094193"/>
                <a:gd name="connsiteY1" fmla="*/ 0 h 3672306"/>
                <a:gd name="connsiteX2" fmla="*/ 2094193 w 2094193"/>
                <a:gd name="connsiteY2" fmla="*/ 3672306 h 3672306"/>
                <a:gd name="connsiteX3" fmla="*/ 1660826 w 2094193"/>
                <a:gd name="connsiteY3" fmla="*/ 3668478 h 3672306"/>
                <a:gd name="connsiteX4" fmla="*/ 1247631 w 2094193"/>
                <a:gd name="connsiteY4" fmla="*/ 3668236 h 3672306"/>
                <a:gd name="connsiteX0" fmla="*/ 0 w 2112797"/>
                <a:gd name="connsiteY0" fmla="*/ 0 h 3681607"/>
                <a:gd name="connsiteX1" fmla="*/ 2112797 w 2112797"/>
                <a:gd name="connsiteY1" fmla="*/ 9301 h 3681607"/>
                <a:gd name="connsiteX2" fmla="*/ 2112797 w 2112797"/>
                <a:gd name="connsiteY2" fmla="*/ 3681607 h 3681607"/>
                <a:gd name="connsiteX3" fmla="*/ 1679430 w 2112797"/>
                <a:gd name="connsiteY3" fmla="*/ 3677779 h 3681607"/>
                <a:gd name="connsiteX4" fmla="*/ 1266235 w 2112797"/>
                <a:gd name="connsiteY4" fmla="*/ 3677537 h 3681607"/>
                <a:gd name="connsiteX0" fmla="*/ 0 w 2122099"/>
                <a:gd name="connsiteY0" fmla="*/ 1 h 3672306"/>
                <a:gd name="connsiteX1" fmla="*/ 2122099 w 2122099"/>
                <a:gd name="connsiteY1" fmla="*/ 0 h 3672306"/>
                <a:gd name="connsiteX2" fmla="*/ 2122099 w 2122099"/>
                <a:gd name="connsiteY2" fmla="*/ 3672306 h 3672306"/>
                <a:gd name="connsiteX3" fmla="*/ 1688732 w 2122099"/>
                <a:gd name="connsiteY3" fmla="*/ 3668478 h 3672306"/>
                <a:gd name="connsiteX4" fmla="*/ 1275537 w 2122099"/>
                <a:gd name="connsiteY4" fmla="*/ 3668236 h 367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099" h="3672306">
                  <a:moveTo>
                    <a:pt x="0" y="1"/>
                  </a:moveTo>
                  <a:lnTo>
                    <a:pt x="2122099" y="0"/>
                  </a:lnTo>
                  <a:lnTo>
                    <a:pt x="2122099" y="3672306"/>
                  </a:lnTo>
                  <a:lnTo>
                    <a:pt x="1688732" y="3668478"/>
                  </a:lnTo>
                  <a:lnTo>
                    <a:pt x="1275537" y="3668236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Freeform: Shape 132">
              <a:extLst>
                <a:ext uri="{FF2B5EF4-FFF2-40B4-BE49-F238E27FC236}">
                  <a16:creationId xmlns:a16="http://schemas.microsoft.com/office/drawing/2014/main" id="{D848F3C7-63A9-1D8D-0EF8-393E2EB1C0D4}"/>
                </a:ext>
              </a:extLst>
            </p:cNvPr>
            <p:cNvSpPr/>
            <p:nvPr/>
          </p:nvSpPr>
          <p:spPr>
            <a:xfrm>
              <a:off x="3508267" y="4520550"/>
              <a:ext cx="366511" cy="179662"/>
            </a:xfrm>
            <a:custGeom>
              <a:avLst/>
              <a:gdLst>
                <a:gd name="connsiteX0" fmla="*/ 0 w 366511"/>
                <a:gd name="connsiteY0" fmla="*/ 0 h 179662"/>
                <a:gd name="connsiteX1" fmla="*/ 366512 w 366511"/>
                <a:gd name="connsiteY1" fmla="*/ 0 h 17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511" h="179662">
                  <a:moveTo>
                    <a:pt x="0" y="0"/>
                  </a:moveTo>
                  <a:lnTo>
                    <a:pt x="366512" y="0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Freeform: Shape 133">
              <a:extLst>
                <a:ext uri="{FF2B5EF4-FFF2-40B4-BE49-F238E27FC236}">
                  <a16:creationId xmlns:a16="http://schemas.microsoft.com/office/drawing/2014/main" id="{564B02B3-D37B-33D4-A771-444D5550FC8D}"/>
                </a:ext>
              </a:extLst>
            </p:cNvPr>
            <p:cNvSpPr/>
            <p:nvPr/>
          </p:nvSpPr>
          <p:spPr>
            <a:xfrm>
              <a:off x="7180573" y="4520550"/>
              <a:ext cx="366511" cy="179662"/>
            </a:xfrm>
            <a:custGeom>
              <a:avLst/>
              <a:gdLst>
                <a:gd name="connsiteX0" fmla="*/ 0 w 366511"/>
                <a:gd name="connsiteY0" fmla="*/ 0 h 179662"/>
                <a:gd name="connsiteX1" fmla="*/ 366512 w 366511"/>
                <a:gd name="connsiteY1" fmla="*/ 0 h 17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511" h="179662">
                  <a:moveTo>
                    <a:pt x="0" y="0"/>
                  </a:moveTo>
                  <a:lnTo>
                    <a:pt x="366512" y="0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Freeform: Shape 134">
              <a:extLst>
                <a:ext uri="{FF2B5EF4-FFF2-40B4-BE49-F238E27FC236}">
                  <a16:creationId xmlns:a16="http://schemas.microsoft.com/office/drawing/2014/main" id="{68FAB661-112B-34AA-9754-0C7A00938FD2}"/>
                </a:ext>
              </a:extLst>
            </p:cNvPr>
            <p:cNvSpPr/>
            <p:nvPr/>
          </p:nvSpPr>
          <p:spPr>
            <a:xfrm>
              <a:off x="4731143" y="3792916"/>
              <a:ext cx="1348651" cy="1462454"/>
            </a:xfrm>
            <a:custGeom>
              <a:avLst/>
              <a:gdLst>
                <a:gd name="connsiteX0" fmla="*/ 627 w 1348651"/>
                <a:gd name="connsiteY0" fmla="*/ 727634 h 1462454"/>
                <a:gd name="connsiteX1" fmla="*/ 674362 w 1348651"/>
                <a:gd name="connsiteY1" fmla="*/ 0 h 1462454"/>
                <a:gd name="connsiteX2" fmla="*/ 1348098 w 1348651"/>
                <a:gd name="connsiteY2" fmla="*/ 734821 h 1462454"/>
                <a:gd name="connsiteX3" fmla="*/ 674362 w 1348651"/>
                <a:gd name="connsiteY3" fmla="*/ 1462455 h 1462454"/>
                <a:gd name="connsiteX4" fmla="*/ 627 w 1348651"/>
                <a:gd name="connsiteY4" fmla="*/ 727634 h 14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651" h="1462454">
                  <a:moveTo>
                    <a:pt x="627" y="727634"/>
                  </a:moveTo>
                  <a:cubicBezTo>
                    <a:pt x="-11554" y="341664"/>
                    <a:pt x="288590" y="17499"/>
                    <a:pt x="674362" y="0"/>
                  </a:cubicBezTo>
                  <a:cubicBezTo>
                    <a:pt x="1062595" y="18451"/>
                    <a:pt x="1363333" y="346462"/>
                    <a:pt x="1348098" y="734821"/>
                  </a:cubicBezTo>
                  <a:cubicBezTo>
                    <a:pt x="1360278" y="1120790"/>
                    <a:pt x="1060134" y="1444956"/>
                    <a:pt x="674362" y="1462455"/>
                  </a:cubicBezTo>
                  <a:cubicBezTo>
                    <a:pt x="285680" y="1444973"/>
                    <a:pt x="-15615" y="1116370"/>
                    <a:pt x="627" y="727634"/>
                  </a:cubicBezTo>
                  <a:close/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Freeform: Shape 135">
              <a:extLst>
                <a:ext uri="{FF2B5EF4-FFF2-40B4-BE49-F238E27FC236}">
                  <a16:creationId xmlns:a16="http://schemas.microsoft.com/office/drawing/2014/main" id="{134A08F2-1F63-667D-DE3C-7B629A98FDF6}"/>
                </a:ext>
              </a:extLst>
            </p:cNvPr>
            <p:cNvSpPr/>
            <p:nvPr/>
          </p:nvSpPr>
          <p:spPr>
            <a:xfrm>
              <a:off x="7058403" y="3295250"/>
              <a:ext cx="1094146" cy="1225299"/>
            </a:xfrm>
            <a:custGeom>
              <a:avLst/>
              <a:gdLst>
                <a:gd name="connsiteX0" fmla="*/ 0 w 1094146"/>
                <a:gd name="connsiteY0" fmla="*/ 0 h 1225299"/>
                <a:gd name="connsiteX1" fmla="*/ 734821 w 1094146"/>
                <a:gd name="connsiteY1" fmla="*/ 0 h 1225299"/>
                <a:gd name="connsiteX2" fmla="*/ 1055159 w 1094146"/>
                <a:gd name="connsiteY2" fmla="*/ 374633 h 1225299"/>
                <a:gd name="connsiteX3" fmla="*/ 1094146 w 1094146"/>
                <a:gd name="connsiteY3" fmla="*/ 375495 h 1225299"/>
                <a:gd name="connsiteX4" fmla="*/ 1094146 w 1094146"/>
                <a:gd name="connsiteY4" fmla="*/ 1225300 h 122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146" h="1225299">
                  <a:moveTo>
                    <a:pt x="0" y="0"/>
                  </a:moveTo>
                  <a:lnTo>
                    <a:pt x="734821" y="0"/>
                  </a:lnTo>
                  <a:cubicBezTo>
                    <a:pt x="719819" y="191916"/>
                    <a:pt x="863243" y="359649"/>
                    <a:pt x="1055159" y="374633"/>
                  </a:cubicBezTo>
                  <a:cubicBezTo>
                    <a:pt x="1068131" y="375657"/>
                    <a:pt x="1081139" y="375944"/>
                    <a:pt x="1094146" y="375495"/>
                  </a:cubicBezTo>
                  <a:lnTo>
                    <a:pt x="1094146" y="1225300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Freeform: Shape 136">
              <a:extLst>
                <a:ext uri="{FF2B5EF4-FFF2-40B4-BE49-F238E27FC236}">
                  <a16:creationId xmlns:a16="http://schemas.microsoft.com/office/drawing/2014/main" id="{A152BF3B-1863-97EE-E077-FB495C2BD38E}"/>
                </a:ext>
              </a:extLst>
            </p:cNvPr>
            <p:cNvSpPr/>
            <p:nvPr/>
          </p:nvSpPr>
          <p:spPr>
            <a:xfrm>
              <a:off x="6690094" y="1996086"/>
              <a:ext cx="179662" cy="490479"/>
            </a:xfrm>
            <a:custGeom>
              <a:avLst/>
              <a:gdLst>
                <a:gd name="connsiteX0" fmla="*/ 0 w 179662"/>
                <a:gd name="connsiteY0" fmla="*/ 0 h 490479"/>
                <a:gd name="connsiteX1" fmla="*/ 0 w 179662"/>
                <a:gd name="connsiteY1" fmla="*/ 490479 h 4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662" h="490479">
                  <a:moveTo>
                    <a:pt x="0" y="0"/>
                  </a:moveTo>
                  <a:lnTo>
                    <a:pt x="0" y="490479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Freeform: Shape 137">
              <a:extLst>
                <a:ext uri="{FF2B5EF4-FFF2-40B4-BE49-F238E27FC236}">
                  <a16:creationId xmlns:a16="http://schemas.microsoft.com/office/drawing/2014/main" id="{2BFC3B7B-5DB3-B1A9-F2D6-34C3868BC946}"/>
                </a:ext>
              </a:extLst>
            </p:cNvPr>
            <p:cNvSpPr/>
            <p:nvPr/>
          </p:nvSpPr>
          <p:spPr>
            <a:xfrm>
              <a:off x="6690094" y="2853077"/>
              <a:ext cx="179662" cy="488682"/>
            </a:xfrm>
            <a:custGeom>
              <a:avLst/>
              <a:gdLst>
                <a:gd name="connsiteX0" fmla="*/ 0 w 179662"/>
                <a:gd name="connsiteY0" fmla="*/ 0 h 488682"/>
                <a:gd name="connsiteX1" fmla="*/ 0 w 179662"/>
                <a:gd name="connsiteY1" fmla="*/ 488683 h 48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662" h="488682">
                  <a:moveTo>
                    <a:pt x="0" y="0"/>
                  </a:moveTo>
                  <a:lnTo>
                    <a:pt x="0" y="488683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Freeform: Shape 138">
              <a:extLst>
                <a:ext uri="{FF2B5EF4-FFF2-40B4-BE49-F238E27FC236}">
                  <a16:creationId xmlns:a16="http://schemas.microsoft.com/office/drawing/2014/main" id="{43DEB7BD-EAF8-A8BA-C9AC-CB130F29C223}"/>
                </a:ext>
              </a:extLst>
            </p:cNvPr>
            <p:cNvSpPr/>
            <p:nvPr/>
          </p:nvSpPr>
          <p:spPr>
            <a:xfrm>
              <a:off x="6690094" y="3710068"/>
              <a:ext cx="179662" cy="488682"/>
            </a:xfrm>
            <a:custGeom>
              <a:avLst/>
              <a:gdLst>
                <a:gd name="connsiteX0" fmla="*/ 0 w 179662"/>
                <a:gd name="connsiteY0" fmla="*/ 0 h 488682"/>
                <a:gd name="connsiteX1" fmla="*/ 0 w 179662"/>
                <a:gd name="connsiteY1" fmla="*/ 488683 h 48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662" h="488682">
                  <a:moveTo>
                    <a:pt x="0" y="0"/>
                  </a:moveTo>
                  <a:lnTo>
                    <a:pt x="0" y="488683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Freeform: Shape 139">
              <a:extLst>
                <a:ext uri="{FF2B5EF4-FFF2-40B4-BE49-F238E27FC236}">
                  <a16:creationId xmlns:a16="http://schemas.microsoft.com/office/drawing/2014/main" id="{B765BDAD-F0AF-4428-99A2-B6E1FC87312E}"/>
                </a:ext>
              </a:extLst>
            </p:cNvPr>
            <p:cNvSpPr/>
            <p:nvPr/>
          </p:nvSpPr>
          <p:spPr>
            <a:xfrm>
              <a:off x="6690094" y="4567059"/>
              <a:ext cx="179662" cy="488682"/>
            </a:xfrm>
            <a:custGeom>
              <a:avLst/>
              <a:gdLst>
                <a:gd name="connsiteX0" fmla="*/ 0 w 179662"/>
                <a:gd name="connsiteY0" fmla="*/ 0 h 488682"/>
                <a:gd name="connsiteX1" fmla="*/ 0 w 179662"/>
                <a:gd name="connsiteY1" fmla="*/ 488683 h 48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662" h="488682">
                  <a:moveTo>
                    <a:pt x="0" y="0"/>
                  </a:moveTo>
                  <a:lnTo>
                    <a:pt x="0" y="488683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Freeform: Shape 140">
              <a:extLst>
                <a:ext uri="{FF2B5EF4-FFF2-40B4-BE49-F238E27FC236}">
                  <a16:creationId xmlns:a16="http://schemas.microsoft.com/office/drawing/2014/main" id="{F2E06897-2F62-2971-EC75-1CD70D9D6471}"/>
                </a:ext>
              </a:extLst>
            </p:cNvPr>
            <p:cNvSpPr/>
            <p:nvPr/>
          </p:nvSpPr>
          <p:spPr>
            <a:xfrm>
              <a:off x="6690094" y="5424048"/>
              <a:ext cx="179662" cy="488682"/>
            </a:xfrm>
            <a:custGeom>
              <a:avLst/>
              <a:gdLst>
                <a:gd name="connsiteX0" fmla="*/ 0 w 179662"/>
                <a:gd name="connsiteY0" fmla="*/ 0 h 488682"/>
                <a:gd name="connsiteX1" fmla="*/ 0 w 179662"/>
                <a:gd name="connsiteY1" fmla="*/ 488683 h 48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662" h="488682">
                  <a:moveTo>
                    <a:pt x="0" y="0"/>
                  </a:moveTo>
                  <a:lnTo>
                    <a:pt x="0" y="488683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Freeform: Shape 141">
              <a:extLst>
                <a:ext uri="{FF2B5EF4-FFF2-40B4-BE49-F238E27FC236}">
                  <a16:creationId xmlns:a16="http://schemas.microsoft.com/office/drawing/2014/main" id="{F61E4FD6-F0B8-5F16-D96A-0BB02CC1D449}"/>
                </a:ext>
              </a:extLst>
            </p:cNvPr>
            <p:cNvSpPr/>
            <p:nvPr/>
          </p:nvSpPr>
          <p:spPr>
            <a:xfrm>
              <a:off x="6567924" y="7344088"/>
              <a:ext cx="2033043" cy="1526879"/>
            </a:xfrm>
            <a:custGeom>
              <a:avLst/>
              <a:gdLst>
                <a:gd name="connsiteX0" fmla="*/ 0 w 2033043"/>
                <a:gd name="connsiteY0" fmla="*/ 122171 h 1412932"/>
                <a:gd name="connsiteX1" fmla="*/ 1173197 w 2033043"/>
                <a:gd name="connsiteY1" fmla="*/ 1284588 h 1412932"/>
                <a:gd name="connsiteX2" fmla="*/ 1777888 w 2033043"/>
                <a:gd name="connsiteY2" fmla="*/ 1290751 h 1412932"/>
                <a:gd name="connsiteX3" fmla="*/ 1784051 w 2033043"/>
                <a:gd name="connsiteY3" fmla="*/ 1284588 h 1412932"/>
                <a:gd name="connsiteX4" fmla="*/ 1906222 w 2033043"/>
                <a:gd name="connsiteY4" fmla="*/ 1162417 h 1412932"/>
                <a:gd name="connsiteX5" fmla="*/ 1907281 w 2033043"/>
                <a:gd name="connsiteY5" fmla="*/ 552624 h 1412932"/>
                <a:gd name="connsiteX6" fmla="*/ 1906222 w 2033043"/>
                <a:gd name="connsiteY6" fmla="*/ 551565 h 1412932"/>
                <a:gd name="connsiteX7" fmla="*/ 1906222 w 2033043"/>
                <a:gd name="connsiteY7" fmla="*/ 551565 h 1412932"/>
                <a:gd name="connsiteX8" fmla="*/ 1296428 w 2033043"/>
                <a:gd name="connsiteY8" fmla="*/ 550504 h 1412932"/>
                <a:gd name="connsiteX9" fmla="*/ 1295368 w 2033043"/>
                <a:gd name="connsiteY9" fmla="*/ 551565 h 1412932"/>
                <a:gd name="connsiteX10" fmla="*/ 1234283 w 2033043"/>
                <a:gd name="connsiteY10" fmla="*/ 612650 h 1412932"/>
                <a:gd name="connsiteX11" fmla="*/ 612650 w 2033043"/>
                <a:gd name="connsiteY11" fmla="*/ 0 h 1412932"/>
                <a:gd name="connsiteX0" fmla="*/ 0 w 2033043"/>
                <a:gd name="connsiteY0" fmla="*/ 236118 h 1526879"/>
                <a:gd name="connsiteX1" fmla="*/ 1173197 w 2033043"/>
                <a:gd name="connsiteY1" fmla="*/ 1398535 h 1526879"/>
                <a:gd name="connsiteX2" fmla="*/ 1777888 w 2033043"/>
                <a:gd name="connsiteY2" fmla="*/ 1404698 h 1526879"/>
                <a:gd name="connsiteX3" fmla="*/ 1784051 w 2033043"/>
                <a:gd name="connsiteY3" fmla="*/ 1398535 h 1526879"/>
                <a:gd name="connsiteX4" fmla="*/ 1906222 w 2033043"/>
                <a:gd name="connsiteY4" fmla="*/ 1276364 h 1526879"/>
                <a:gd name="connsiteX5" fmla="*/ 1907281 w 2033043"/>
                <a:gd name="connsiteY5" fmla="*/ 666571 h 1526879"/>
                <a:gd name="connsiteX6" fmla="*/ 1906222 w 2033043"/>
                <a:gd name="connsiteY6" fmla="*/ 665512 h 1526879"/>
                <a:gd name="connsiteX7" fmla="*/ 1906222 w 2033043"/>
                <a:gd name="connsiteY7" fmla="*/ 665512 h 1526879"/>
                <a:gd name="connsiteX8" fmla="*/ 1296428 w 2033043"/>
                <a:gd name="connsiteY8" fmla="*/ 664451 h 1526879"/>
                <a:gd name="connsiteX9" fmla="*/ 1295368 w 2033043"/>
                <a:gd name="connsiteY9" fmla="*/ 665512 h 1526879"/>
                <a:gd name="connsiteX10" fmla="*/ 1234283 w 2033043"/>
                <a:gd name="connsiteY10" fmla="*/ 726597 h 1526879"/>
                <a:gd name="connsiteX11" fmla="*/ 494634 w 2033043"/>
                <a:gd name="connsiteY11" fmla="*/ 0 h 15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043" h="1526879">
                  <a:moveTo>
                    <a:pt x="0" y="236118"/>
                  </a:moveTo>
                  <a:lnTo>
                    <a:pt x="1173197" y="1398535"/>
                  </a:lnTo>
                  <a:cubicBezTo>
                    <a:pt x="1338469" y="1567221"/>
                    <a:pt x="1609203" y="1569987"/>
                    <a:pt x="1777888" y="1404698"/>
                  </a:cubicBezTo>
                  <a:cubicBezTo>
                    <a:pt x="1779955" y="1402668"/>
                    <a:pt x="1782020" y="1400619"/>
                    <a:pt x="1784051" y="1398535"/>
                  </a:cubicBezTo>
                  <a:lnTo>
                    <a:pt x="1906222" y="1276364"/>
                  </a:lnTo>
                  <a:cubicBezTo>
                    <a:pt x="2074907" y="1108272"/>
                    <a:pt x="2075374" y="835256"/>
                    <a:pt x="1907281" y="666571"/>
                  </a:cubicBezTo>
                  <a:lnTo>
                    <a:pt x="1906222" y="665512"/>
                  </a:lnTo>
                  <a:lnTo>
                    <a:pt x="1906222" y="665512"/>
                  </a:lnTo>
                  <a:cubicBezTo>
                    <a:pt x="1738129" y="496826"/>
                    <a:pt x="1465114" y="496359"/>
                    <a:pt x="1296428" y="664451"/>
                  </a:cubicBezTo>
                  <a:lnTo>
                    <a:pt x="1295368" y="665512"/>
                  </a:lnTo>
                  <a:lnTo>
                    <a:pt x="1234283" y="726597"/>
                  </a:lnTo>
                  <a:lnTo>
                    <a:pt x="494634" y="0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Freeform: Shape 142">
              <a:extLst>
                <a:ext uri="{FF2B5EF4-FFF2-40B4-BE49-F238E27FC236}">
                  <a16:creationId xmlns:a16="http://schemas.microsoft.com/office/drawing/2014/main" id="{6DD00063-6312-8445-679C-08B05F1B957C}"/>
                </a:ext>
              </a:extLst>
            </p:cNvPr>
            <p:cNvSpPr/>
            <p:nvPr/>
          </p:nvSpPr>
          <p:spPr>
            <a:xfrm>
              <a:off x="4543863" y="5000249"/>
              <a:ext cx="3615887" cy="3862913"/>
            </a:xfrm>
            <a:custGeom>
              <a:avLst/>
              <a:gdLst>
                <a:gd name="connsiteX0" fmla="*/ 1657549 w 3615887"/>
                <a:gd name="connsiteY0" fmla="*/ 2206259 h 3862913"/>
                <a:gd name="connsiteX1" fmla="*/ 800558 w 3615887"/>
                <a:gd name="connsiteY1" fmla="*/ 3063250 h 3862913"/>
                <a:gd name="connsiteX2" fmla="*/ 739472 w 3615887"/>
                <a:gd name="connsiteY2" fmla="*/ 3002165 h 3862913"/>
                <a:gd name="connsiteX3" fmla="*/ 127128 w 3615887"/>
                <a:gd name="connsiteY3" fmla="*/ 3001859 h 3862913"/>
                <a:gd name="connsiteX4" fmla="*/ 126822 w 3615887"/>
                <a:gd name="connsiteY4" fmla="*/ 3002165 h 3862913"/>
                <a:gd name="connsiteX5" fmla="*/ 126822 w 3615887"/>
                <a:gd name="connsiteY5" fmla="*/ 3002165 h 3862913"/>
                <a:gd name="connsiteX6" fmla="*/ 125762 w 3615887"/>
                <a:gd name="connsiteY6" fmla="*/ 3611958 h 3862913"/>
                <a:gd name="connsiteX7" fmla="*/ 126822 w 3615887"/>
                <a:gd name="connsiteY7" fmla="*/ 3613018 h 3862913"/>
                <a:gd name="connsiteX8" fmla="*/ 248993 w 3615887"/>
                <a:gd name="connsiteY8" fmla="*/ 3735188 h 3862913"/>
                <a:gd name="connsiteX9" fmla="*/ 858786 w 3615887"/>
                <a:gd name="connsiteY9" fmla="*/ 3738045 h 3862913"/>
                <a:gd name="connsiteX10" fmla="*/ 861643 w 3615887"/>
                <a:gd name="connsiteY10" fmla="*/ 3735188 h 3862913"/>
                <a:gd name="connsiteX11" fmla="*/ 3243971 w 3615887"/>
                <a:gd name="connsiteY11" fmla="*/ 1356454 h 3862913"/>
                <a:gd name="connsiteX12" fmla="*/ 3615873 w 3615887"/>
                <a:gd name="connsiteY12" fmla="*/ 445564 h 3862913"/>
                <a:gd name="connsiteX13" fmla="*/ 3615873 w 3615887"/>
                <a:gd name="connsiteY13" fmla="*/ 0 h 3862913"/>
                <a:gd name="connsiteX14" fmla="*/ 2264809 w 3615887"/>
                <a:gd name="connsiteY14" fmla="*/ 1356454 h 3862913"/>
                <a:gd name="connsiteX0" fmla="*/ 1602611 w 3615887"/>
                <a:gd name="connsiteY0" fmla="*/ 2261197 h 3862913"/>
                <a:gd name="connsiteX1" fmla="*/ 800558 w 3615887"/>
                <a:gd name="connsiteY1" fmla="*/ 3063250 h 3862913"/>
                <a:gd name="connsiteX2" fmla="*/ 739472 w 3615887"/>
                <a:gd name="connsiteY2" fmla="*/ 3002165 h 3862913"/>
                <a:gd name="connsiteX3" fmla="*/ 127128 w 3615887"/>
                <a:gd name="connsiteY3" fmla="*/ 3001859 h 3862913"/>
                <a:gd name="connsiteX4" fmla="*/ 126822 w 3615887"/>
                <a:gd name="connsiteY4" fmla="*/ 3002165 h 3862913"/>
                <a:gd name="connsiteX5" fmla="*/ 126822 w 3615887"/>
                <a:gd name="connsiteY5" fmla="*/ 3002165 h 3862913"/>
                <a:gd name="connsiteX6" fmla="*/ 125762 w 3615887"/>
                <a:gd name="connsiteY6" fmla="*/ 3611958 h 3862913"/>
                <a:gd name="connsiteX7" fmla="*/ 126822 w 3615887"/>
                <a:gd name="connsiteY7" fmla="*/ 3613018 h 3862913"/>
                <a:gd name="connsiteX8" fmla="*/ 248993 w 3615887"/>
                <a:gd name="connsiteY8" fmla="*/ 3735188 h 3862913"/>
                <a:gd name="connsiteX9" fmla="*/ 858786 w 3615887"/>
                <a:gd name="connsiteY9" fmla="*/ 3738045 h 3862913"/>
                <a:gd name="connsiteX10" fmla="*/ 861643 w 3615887"/>
                <a:gd name="connsiteY10" fmla="*/ 3735188 h 3862913"/>
                <a:gd name="connsiteX11" fmla="*/ 3243971 w 3615887"/>
                <a:gd name="connsiteY11" fmla="*/ 1356454 h 3862913"/>
                <a:gd name="connsiteX12" fmla="*/ 3615873 w 3615887"/>
                <a:gd name="connsiteY12" fmla="*/ 445564 h 3862913"/>
                <a:gd name="connsiteX13" fmla="*/ 3615873 w 3615887"/>
                <a:gd name="connsiteY13" fmla="*/ 0 h 3862913"/>
                <a:gd name="connsiteX14" fmla="*/ 2264809 w 3615887"/>
                <a:gd name="connsiteY14" fmla="*/ 1356454 h 3862913"/>
                <a:gd name="connsiteX0" fmla="*/ 1590402 w 3615887"/>
                <a:gd name="connsiteY0" fmla="*/ 2267301 h 3862913"/>
                <a:gd name="connsiteX1" fmla="*/ 800558 w 3615887"/>
                <a:gd name="connsiteY1" fmla="*/ 3063250 h 3862913"/>
                <a:gd name="connsiteX2" fmla="*/ 739472 w 3615887"/>
                <a:gd name="connsiteY2" fmla="*/ 3002165 h 3862913"/>
                <a:gd name="connsiteX3" fmla="*/ 127128 w 3615887"/>
                <a:gd name="connsiteY3" fmla="*/ 3001859 h 3862913"/>
                <a:gd name="connsiteX4" fmla="*/ 126822 w 3615887"/>
                <a:gd name="connsiteY4" fmla="*/ 3002165 h 3862913"/>
                <a:gd name="connsiteX5" fmla="*/ 126822 w 3615887"/>
                <a:gd name="connsiteY5" fmla="*/ 3002165 h 3862913"/>
                <a:gd name="connsiteX6" fmla="*/ 125762 w 3615887"/>
                <a:gd name="connsiteY6" fmla="*/ 3611958 h 3862913"/>
                <a:gd name="connsiteX7" fmla="*/ 126822 w 3615887"/>
                <a:gd name="connsiteY7" fmla="*/ 3613018 h 3862913"/>
                <a:gd name="connsiteX8" fmla="*/ 248993 w 3615887"/>
                <a:gd name="connsiteY8" fmla="*/ 3735188 h 3862913"/>
                <a:gd name="connsiteX9" fmla="*/ 858786 w 3615887"/>
                <a:gd name="connsiteY9" fmla="*/ 3738045 h 3862913"/>
                <a:gd name="connsiteX10" fmla="*/ 861643 w 3615887"/>
                <a:gd name="connsiteY10" fmla="*/ 3735188 h 3862913"/>
                <a:gd name="connsiteX11" fmla="*/ 3243971 w 3615887"/>
                <a:gd name="connsiteY11" fmla="*/ 1356454 h 3862913"/>
                <a:gd name="connsiteX12" fmla="*/ 3615873 w 3615887"/>
                <a:gd name="connsiteY12" fmla="*/ 445564 h 3862913"/>
                <a:gd name="connsiteX13" fmla="*/ 3615873 w 3615887"/>
                <a:gd name="connsiteY13" fmla="*/ 0 h 3862913"/>
                <a:gd name="connsiteX14" fmla="*/ 2264809 w 3615887"/>
                <a:gd name="connsiteY14" fmla="*/ 1356454 h 386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5887" h="3862913">
                  <a:moveTo>
                    <a:pt x="1590402" y="2267301"/>
                  </a:moveTo>
                  <a:lnTo>
                    <a:pt x="800558" y="3063250"/>
                  </a:lnTo>
                  <a:lnTo>
                    <a:pt x="739472" y="3002165"/>
                  </a:lnTo>
                  <a:cubicBezTo>
                    <a:pt x="570463" y="2832994"/>
                    <a:pt x="296316" y="2832850"/>
                    <a:pt x="127128" y="3001859"/>
                  </a:cubicBezTo>
                  <a:lnTo>
                    <a:pt x="126822" y="3002165"/>
                  </a:lnTo>
                  <a:lnTo>
                    <a:pt x="126822" y="3002165"/>
                  </a:lnTo>
                  <a:cubicBezTo>
                    <a:pt x="-41863" y="3170257"/>
                    <a:pt x="-42330" y="3443273"/>
                    <a:pt x="125762" y="3611958"/>
                  </a:cubicBezTo>
                  <a:lnTo>
                    <a:pt x="126822" y="3613018"/>
                  </a:lnTo>
                  <a:lnTo>
                    <a:pt x="248993" y="3735188"/>
                  </a:lnTo>
                  <a:cubicBezTo>
                    <a:pt x="416600" y="3904359"/>
                    <a:pt x="689598" y="3905653"/>
                    <a:pt x="858786" y="3738045"/>
                  </a:cubicBezTo>
                  <a:lnTo>
                    <a:pt x="861643" y="3735188"/>
                  </a:lnTo>
                  <a:lnTo>
                    <a:pt x="3243971" y="1356454"/>
                  </a:lnTo>
                  <a:cubicBezTo>
                    <a:pt x="3483749" y="1114107"/>
                    <a:pt x="3617508" y="786474"/>
                    <a:pt x="3615873" y="445564"/>
                  </a:cubicBezTo>
                  <a:lnTo>
                    <a:pt x="3615873" y="0"/>
                  </a:lnTo>
                  <a:lnTo>
                    <a:pt x="2264809" y="1356454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Freeform: Shape 143">
              <a:extLst>
                <a:ext uri="{FF2B5EF4-FFF2-40B4-BE49-F238E27FC236}">
                  <a16:creationId xmlns:a16="http://schemas.microsoft.com/office/drawing/2014/main" id="{7B4DB6FD-E9F6-A731-27AD-9C82F1DE38EA}"/>
                </a:ext>
              </a:extLst>
            </p:cNvPr>
            <p:cNvSpPr/>
            <p:nvPr/>
          </p:nvSpPr>
          <p:spPr>
            <a:xfrm>
              <a:off x="6222971" y="6356703"/>
              <a:ext cx="355732" cy="355732"/>
            </a:xfrm>
            <a:custGeom>
              <a:avLst/>
              <a:gdLst>
                <a:gd name="connsiteX0" fmla="*/ 355732 w 355732"/>
                <a:gd name="connsiteY0" fmla="*/ 355732 h 355732"/>
                <a:gd name="connsiteX1" fmla="*/ 0 w 355732"/>
                <a:gd name="connsiteY1" fmla="*/ 0 h 35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32" h="355732">
                  <a:moveTo>
                    <a:pt x="355732" y="355732"/>
                  </a:moveTo>
                  <a:lnTo>
                    <a:pt x="0" y="0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Freeform: Shape 144">
              <a:extLst>
                <a:ext uri="{FF2B5EF4-FFF2-40B4-BE49-F238E27FC236}">
                  <a16:creationId xmlns:a16="http://schemas.microsoft.com/office/drawing/2014/main" id="{51E0DE41-749B-11EA-F5A1-213D187F12C1}"/>
                </a:ext>
              </a:extLst>
            </p:cNvPr>
            <p:cNvSpPr/>
            <p:nvPr/>
          </p:nvSpPr>
          <p:spPr>
            <a:xfrm>
              <a:off x="5222250" y="6356702"/>
              <a:ext cx="787696" cy="787695"/>
            </a:xfrm>
            <a:custGeom>
              <a:avLst/>
              <a:gdLst>
                <a:gd name="connsiteX0" fmla="*/ 734821 w 734820"/>
                <a:gd name="connsiteY0" fmla="*/ 734821 h 734820"/>
                <a:gd name="connsiteX1" fmla="*/ 0 w 734820"/>
                <a:gd name="connsiteY1" fmla="*/ 0 h 73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4820" h="734820">
                  <a:moveTo>
                    <a:pt x="734821" y="734821"/>
                  </a:moveTo>
                  <a:lnTo>
                    <a:pt x="0" y="0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91" name="Graphic 19" descr="Gantt Chart outline">
            <a:extLst>
              <a:ext uri="{FF2B5EF4-FFF2-40B4-BE49-F238E27FC236}">
                <a16:creationId xmlns:a16="http://schemas.microsoft.com/office/drawing/2014/main" id="{EA6EF0FD-D715-6C75-42B0-158059BC5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2852" y="4018323"/>
            <a:ext cx="417973" cy="417973"/>
          </a:xfrm>
          <a:prstGeom prst="rect">
            <a:avLst/>
          </a:prstGeom>
        </p:spPr>
      </p:pic>
      <p:sp>
        <p:nvSpPr>
          <p:cNvPr id="192" name="TextBox 146">
            <a:extLst>
              <a:ext uri="{FF2B5EF4-FFF2-40B4-BE49-F238E27FC236}">
                <a16:creationId xmlns:a16="http://schemas.microsoft.com/office/drawing/2014/main" id="{FCB4D4CD-762B-E296-8AC5-5A285008D0D9}"/>
              </a:ext>
            </a:extLst>
          </p:cNvPr>
          <p:cNvSpPr txBox="1"/>
          <p:nvPr/>
        </p:nvSpPr>
        <p:spPr>
          <a:xfrm>
            <a:off x="8783279" y="2218167"/>
            <a:ext cx="1868424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Sicherstellung operativer Liquidität</a:t>
            </a:r>
          </a:p>
        </p:txBody>
      </p:sp>
      <p:sp>
        <p:nvSpPr>
          <p:cNvPr id="193" name="TextBox 147">
            <a:extLst>
              <a:ext uri="{FF2B5EF4-FFF2-40B4-BE49-F238E27FC236}">
                <a16:creationId xmlns:a16="http://schemas.microsoft.com/office/drawing/2014/main" id="{37F7DD95-619C-41C9-0A5A-9EE6775D2198}"/>
              </a:ext>
            </a:extLst>
          </p:cNvPr>
          <p:cNvSpPr txBox="1"/>
          <p:nvPr/>
        </p:nvSpPr>
        <p:spPr>
          <a:xfrm>
            <a:off x="8783279" y="3069879"/>
            <a:ext cx="1868424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Beitrag an </a:t>
            </a:r>
            <a:b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Investitionen</a:t>
            </a:r>
          </a:p>
        </p:txBody>
      </p:sp>
      <p:sp>
        <p:nvSpPr>
          <p:cNvPr id="194" name="TextBox 148">
            <a:extLst>
              <a:ext uri="{FF2B5EF4-FFF2-40B4-BE49-F238E27FC236}">
                <a16:creationId xmlns:a16="http://schemas.microsoft.com/office/drawing/2014/main" id="{D8DD40D1-F49C-FDF1-3566-108DADBE6713}"/>
              </a:ext>
            </a:extLst>
          </p:cNvPr>
          <p:cNvSpPr txBox="1"/>
          <p:nvPr/>
        </p:nvSpPr>
        <p:spPr>
          <a:xfrm>
            <a:off x="8777511" y="3898707"/>
            <a:ext cx="1868424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Reserven für Unvorhergesehenes</a:t>
            </a:r>
          </a:p>
        </p:txBody>
      </p:sp>
      <p:sp>
        <p:nvSpPr>
          <p:cNvPr id="195" name="Oval 149">
            <a:extLst>
              <a:ext uri="{FF2B5EF4-FFF2-40B4-BE49-F238E27FC236}">
                <a16:creationId xmlns:a16="http://schemas.microsoft.com/office/drawing/2014/main" id="{6D8F9BE4-215F-47AB-0E7B-A7EBF83FA628}"/>
              </a:ext>
            </a:extLst>
          </p:cNvPr>
          <p:cNvSpPr/>
          <p:nvPr/>
        </p:nvSpPr>
        <p:spPr>
          <a:xfrm>
            <a:off x="8133495" y="2136747"/>
            <a:ext cx="562192" cy="562192"/>
          </a:xfrm>
          <a:prstGeom prst="ellipse">
            <a:avLst/>
          </a:prstGeom>
          <a:solidFill>
            <a:srgbClr val="E5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en-GB" sz="90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6" name="Oval 150">
            <a:extLst>
              <a:ext uri="{FF2B5EF4-FFF2-40B4-BE49-F238E27FC236}">
                <a16:creationId xmlns:a16="http://schemas.microsoft.com/office/drawing/2014/main" id="{5102488D-511C-EB8B-2691-1CEE948C9735}"/>
              </a:ext>
            </a:extLst>
          </p:cNvPr>
          <p:cNvSpPr/>
          <p:nvPr/>
        </p:nvSpPr>
        <p:spPr>
          <a:xfrm>
            <a:off x="8133495" y="3004225"/>
            <a:ext cx="562192" cy="562192"/>
          </a:xfrm>
          <a:prstGeom prst="ellipse">
            <a:avLst/>
          </a:prstGeom>
          <a:solidFill>
            <a:srgbClr val="E5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en-GB" sz="90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7" name="Oval 151">
            <a:extLst>
              <a:ext uri="{FF2B5EF4-FFF2-40B4-BE49-F238E27FC236}">
                <a16:creationId xmlns:a16="http://schemas.microsoft.com/office/drawing/2014/main" id="{27054CC9-F88C-C69F-0B0E-81AB263D8A08}"/>
              </a:ext>
            </a:extLst>
          </p:cNvPr>
          <p:cNvSpPr/>
          <p:nvPr/>
        </p:nvSpPr>
        <p:spPr>
          <a:xfrm>
            <a:off x="8133495" y="3871703"/>
            <a:ext cx="562192" cy="562192"/>
          </a:xfrm>
          <a:prstGeom prst="ellipse">
            <a:avLst/>
          </a:prstGeom>
          <a:solidFill>
            <a:srgbClr val="E5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en-GB" sz="90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8" name="Graphic 49" descr="Coins outline">
            <a:extLst>
              <a:ext uri="{FF2B5EF4-FFF2-40B4-BE49-F238E27FC236}">
                <a16:creationId xmlns:a16="http://schemas.microsoft.com/office/drawing/2014/main" id="{4296F714-05EA-8E20-A855-8CB5CA45D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8609" y="2216212"/>
            <a:ext cx="385897" cy="385897"/>
          </a:xfrm>
          <a:prstGeom prst="rect">
            <a:avLst/>
          </a:prstGeom>
        </p:spPr>
      </p:pic>
      <p:pic>
        <p:nvPicPr>
          <p:cNvPr id="199" name="Graphic 52" descr="Hospital with solid fill">
            <a:extLst>
              <a:ext uri="{FF2B5EF4-FFF2-40B4-BE49-F238E27FC236}">
                <a16:creationId xmlns:a16="http://schemas.microsoft.com/office/drawing/2014/main" id="{CD85FFEC-1714-896A-E05C-93292001C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9743" y="3050192"/>
            <a:ext cx="436287" cy="432971"/>
          </a:xfrm>
          <a:prstGeom prst="rect">
            <a:avLst/>
          </a:prstGeom>
        </p:spPr>
      </p:pic>
      <p:grpSp>
        <p:nvGrpSpPr>
          <p:cNvPr id="200" name="Graphic 154">
            <a:extLst>
              <a:ext uri="{FF2B5EF4-FFF2-40B4-BE49-F238E27FC236}">
                <a16:creationId xmlns:a16="http://schemas.microsoft.com/office/drawing/2014/main" id="{A11FB51D-3F7D-1517-4298-07D4F6DA8B3D}"/>
              </a:ext>
            </a:extLst>
          </p:cNvPr>
          <p:cNvGrpSpPr/>
          <p:nvPr/>
        </p:nvGrpSpPr>
        <p:grpSpPr>
          <a:xfrm flipH="1">
            <a:off x="8244403" y="4000829"/>
            <a:ext cx="314307" cy="264064"/>
            <a:chOff x="3098800" y="1892061"/>
            <a:chExt cx="4495800" cy="3777138"/>
          </a:xfrm>
          <a:noFill/>
        </p:grpSpPr>
        <p:grpSp>
          <p:nvGrpSpPr>
            <p:cNvPr id="201" name="Graphic 154">
              <a:extLst>
                <a:ext uri="{FF2B5EF4-FFF2-40B4-BE49-F238E27FC236}">
                  <a16:creationId xmlns:a16="http://schemas.microsoft.com/office/drawing/2014/main" id="{6EA1EB72-282C-D287-27E8-FCF7333CCAC5}"/>
                </a:ext>
              </a:extLst>
            </p:cNvPr>
            <p:cNvGrpSpPr/>
            <p:nvPr/>
          </p:nvGrpSpPr>
          <p:grpSpPr>
            <a:xfrm>
              <a:off x="3902748" y="2789211"/>
              <a:ext cx="2863157" cy="1982838"/>
              <a:chOff x="3902748" y="2789211"/>
              <a:chExt cx="2863157" cy="1982838"/>
            </a:xfrm>
            <a:noFill/>
          </p:grpSpPr>
          <p:grpSp>
            <p:nvGrpSpPr>
              <p:cNvPr id="203" name="Graphic 154">
                <a:extLst>
                  <a:ext uri="{FF2B5EF4-FFF2-40B4-BE49-F238E27FC236}">
                    <a16:creationId xmlns:a16="http://schemas.microsoft.com/office/drawing/2014/main" id="{53A36235-FB3C-2AA7-0DBB-057EB4C27FD7}"/>
                  </a:ext>
                </a:extLst>
              </p:cNvPr>
              <p:cNvGrpSpPr/>
              <p:nvPr/>
            </p:nvGrpSpPr>
            <p:grpSpPr>
              <a:xfrm>
                <a:off x="4879994" y="2837675"/>
                <a:ext cx="1885911" cy="1885911"/>
                <a:chOff x="4879994" y="2837675"/>
                <a:chExt cx="1885911" cy="1885911"/>
              </a:xfrm>
              <a:noFill/>
            </p:grpSpPr>
            <p:sp>
              <p:nvSpPr>
                <p:cNvPr id="208" name="Freeform: Shape 158">
                  <a:extLst>
                    <a:ext uri="{FF2B5EF4-FFF2-40B4-BE49-F238E27FC236}">
                      <a16:creationId xmlns:a16="http://schemas.microsoft.com/office/drawing/2014/main" id="{002A5A8E-0F8C-1FA5-4A8D-FA80689E2DCC}"/>
                    </a:ext>
                  </a:extLst>
                </p:cNvPr>
                <p:cNvSpPr/>
                <p:nvPr/>
              </p:nvSpPr>
              <p:spPr>
                <a:xfrm>
                  <a:off x="5147751" y="3105432"/>
                  <a:ext cx="1350397" cy="1350397"/>
                </a:xfrm>
                <a:custGeom>
                  <a:avLst/>
                  <a:gdLst>
                    <a:gd name="connsiteX0" fmla="*/ 1350397 w 1350397"/>
                    <a:gd name="connsiteY0" fmla="*/ 675199 h 1350397"/>
                    <a:gd name="connsiteX1" fmla="*/ 675199 w 1350397"/>
                    <a:gd name="connsiteY1" fmla="*/ 1350397 h 1350397"/>
                    <a:gd name="connsiteX2" fmla="*/ 0 w 1350397"/>
                    <a:gd name="connsiteY2" fmla="*/ 675199 h 1350397"/>
                    <a:gd name="connsiteX3" fmla="*/ 675199 w 1350397"/>
                    <a:gd name="connsiteY3" fmla="*/ 0 h 1350397"/>
                    <a:gd name="connsiteX4" fmla="*/ 1350397 w 1350397"/>
                    <a:gd name="connsiteY4" fmla="*/ 675199 h 1350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0397" h="1350397">
                      <a:moveTo>
                        <a:pt x="1350397" y="675199"/>
                      </a:moveTo>
                      <a:cubicBezTo>
                        <a:pt x="1350397" y="1048101"/>
                        <a:pt x="1048101" y="1350397"/>
                        <a:pt x="675199" y="1350397"/>
                      </a:cubicBezTo>
                      <a:cubicBezTo>
                        <a:pt x="302297" y="1350397"/>
                        <a:pt x="0" y="1048101"/>
                        <a:pt x="0" y="675199"/>
                      </a:cubicBezTo>
                      <a:cubicBezTo>
                        <a:pt x="0" y="302297"/>
                        <a:pt x="302297" y="0"/>
                        <a:pt x="675199" y="0"/>
                      </a:cubicBezTo>
                      <a:cubicBezTo>
                        <a:pt x="1048101" y="0"/>
                        <a:pt x="1350397" y="302297"/>
                        <a:pt x="1350397" y="675199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chemeClr val="accent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 sz="16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209" name="Graphic 154">
                  <a:extLst>
                    <a:ext uri="{FF2B5EF4-FFF2-40B4-BE49-F238E27FC236}">
                      <a16:creationId xmlns:a16="http://schemas.microsoft.com/office/drawing/2014/main" id="{8C82AFB1-922C-7876-EA11-6E3185B939F2}"/>
                    </a:ext>
                  </a:extLst>
                </p:cNvPr>
                <p:cNvGrpSpPr/>
                <p:nvPr/>
              </p:nvGrpSpPr>
              <p:grpSpPr>
                <a:xfrm>
                  <a:off x="5822950" y="2837675"/>
                  <a:ext cx="9525" cy="1885911"/>
                  <a:chOff x="5822950" y="2837675"/>
                  <a:chExt cx="9525" cy="1885911"/>
                </a:xfrm>
              </p:grpSpPr>
              <p:sp>
                <p:nvSpPr>
                  <p:cNvPr id="219" name="Freeform: Shape 160">
                    <a:extLst>
                      <a:ext uri="{FF2B5EF4-FFF2-40B4-BE49-F238E27FC236}">
                        <a16:creationId xmlns:a16="http://schemas.microsoft.com/office/drawing/2014/main" id="{E3B13566-FE61-5160-D16B-2FE4B3103238}"/>
                      </a:ext>
                    </a:extLst>
                  </p:cNvPr>
                  <p:cNvSpPr/>
                  <p:nvPr/>
                </p:nvSpPr>
                <p:spPr>
                  <a:xfrm>
                    <a:off x="5822950" y="2837675"/>
                    <a:ext cx="9525" cy="225066"/>
                  </a:xfrm>
                  <a:custGeom>
                    <a:avLst/>
                    <a:gdLst>
                      <a:gd name="connsiteX0" fmla="*/ 0 w 9525"/>
                      <a:gd name="connsiteY0" fmla="*/ 0 h 225066"/>
                      <a:gd name="connsiteX1" fmla="*/ 0 w 9525"/>
                      <a:gd name="connsiteY1" fmla="*/ 225066 h 22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25066">
                        <a:moveTo>
                          <a:pt x="0" y="0"/>
                        </a:moveTo>
                        <a:lnTo>
                          <a:pt x="0" y="225066"/>
                        </a:lnTo>
                      </a:path>
                    </a:pathLst>
                  </a:custGeom>
                  <a:ln w="12700" cap="rnd">
                    <a:solidFill>
                      <a:schemeClr val="accent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20" name="Freeform: Shape 161">
                    <a:extLst>
                      <a:ext uri="{FF2B5EF4-FFF2-40B4-BE49-F238E27FC236}">
                        <a16:creationId xmlns:a16="http://schemas.microsoft.com/office/drawing/2014/main" id="{B170E984-6C86-9174-5381-0621CEA9FD9F}"/>
                      </a:ext>
                    </a:extLst>
                  </p:cNvPr>
                  <p:cNvSpPr/>
                  <p:nvPr/>
                </p:nvSpPr>
                <p:spPr>
                  <a:xfrm>
                    <a:off x="5822950" y="4498520"/>
                    <a:ext cx="9525" cy="225066"/>
                  </a:xfrm>
                  <a:custGeom>
                    <a:avLst/>
                    <a:gdLst>
                      <a:gd name="connsiteX0" fmla="*/ 0 w 9525"/>
                      <a:gd name="connsiteY0" fmla="*/ 0 h 225066"/>
                      <a:gd name="connsiteX1" fmla="*/ 0 w 9525"/>
                      <a:gd name="connsiteY1" fmla="*/ 225066 h 22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25066">
                        <a:moveTo>
                          <a:pt x="0" y="0"/>
                        </a:moveTo>
                        <a:lnTo>
                          <a:pt x="0" y="225066"/>
                        </a:lnTo>
                      </a:path>
                    </a:pathLst>
                  </a:custGeom>
                  <a:ln w="12700" cap="rnd">
                    <a:solidFill>
                      <a:schemeClr val="accent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210" name="Graphic 154">
                  <a:extLst>
                    <a:ext uri="{FF2B5EF4-FFF2-40B4-BE49-F238E27FC236}">
                      <a16:creationId xmlns:a16="http://schemas.microsoft.com/office/drawing/2014/main" id="{D9CE250B-90C1-47CF-C08F-FBB284E243DA}"/>
                    </a:ext>
                  </a:extLst>
                </p:cNvPr>
                <p:cNvGrpSpPr/>
                <p:nvPr/>
              </p:nvGrpSpPr>
              <p:grpSpPr>
                <a:xfrm>
                  <a:off x="4879994" y="3780631"/>
                  <a:ext cx="1885911" cy="9525"/>
                  <a:chOff x="4879994" y="3780631"/>
                  <a:chExt cx="1885911" cy="9525"/>
                </a:xfrm>
              </p:grpSpPr>
              <p:sp>
                <p:nvSpPr>
                  <p:cNvPr id="217" name="Freeform: Shape 163">
                    <a:extLst>
                      <a:ext uri="{FF2B5EF4-FFF2-40B4-BE49-F238E27FC236}">
                        <a16:creationId xmlns:a16="http://schemas.microsoft.com/office/drawing/2014/main" id="{96555C60-FC63-38E6-1F8F-4718D89FDAF1}"/>
                      </a:ext>
                    </a:extLst>
                  </p:cNvPr>
                  <p:cNvSpPr/>
                  <p:nvPr/>
                </p:nvSpPr>
                <p:spPr>
                  <a:xfrm>
                    <a:off x="6540839" y="3780631"/>
                    <a:ext cx="225066" cy="9525"/>
                  </a:xfrm>
                  <a:custGeom>
                    <a:avLst/>
                    <a:gdLst>
                      <a:gd name="connsiteX0" fmla="*/ 225066 w 225066"/>
                      <a:gd name="connsiteY0" fmla="*/ 0 h 9525"/>
                      <a:gd name="connsiteX1" fmla="*/ 0 w 225066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5066" h="9525">
                        <a:moveTo>
                          <a:pt x="225066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rnd">
                    <a:solidFill>
                      <a:schemeClr val="accent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18" name="Freeform: Shape 164">
                    <a:extLst>
                      <a:ext uri="{FF2B5EF4-FFF2-40B4-BE49-F238E27FC236}">
                        <a16:creationId xmlns:a16="http://schemas.microsoft.com/office/drawing/2014/main" id="{38EEF904-A13E-80E8-FD80-485EAFF013C7}"/>
                      </a:ext>
                    </a:extLst>
                  </p:cNvPr>
                  <p:cNvSpPr/>
                  <p:nvPr/>
                </p:nvSpPr>
                <p:spPr>
                  <a:xfrm>
                    <a:off x="4879994" y="3780631"/>
                    <a:ext cx="225066" cy="9525"/>
                  </a:xfrm>
                  <a:custGeom>
                    <a:avLst/>
                    <a:gdLst>
                      <a:gd name="connsiteX0" fmla="*/ 225066 w 225066"/>
                      <a:gd name="connsiteY0" fmla="*/ 0 h 9525"/>
                      <a:gd name="connsiteX1" fmla="*/ 0 w 225066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5066" h="9525">
                        <a:moveTo>
                          <a:pt x="225066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rnd">
                    <a:solidFill>
                      <a:schemeClr val="accent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211" name="Graphic 154">
                  <a:extLst>
                    <a:ext uri="{FF2B5EF4-FFF2-40B4-BE49-F238E27FC236}">
                      <a16:creationId xmlns:a16="http://schemas.microsoft.com/office/drawing/2014/main" id="{385FB1AF-0D98-63EC-3738-7ABF9DE1E828}"/>
                    </a:ext>
                  </a:extLst>
                </p:cNvPr>
                <p:cNvGrpSpPr/>
                <p:nvPr/>
              </p:nvGrpSpPr>
              <p:grpSpPr>
                <a:xfrm>
                  <a:off x="5156180" y="3113861"/>
                  <a:ext cx="1333538" cy="1333538"/>
                  <a:chOff x="5156180" y="3113861"/>
                  <a:chExt cx="1333538" cy="1333538"/>
                </a:xfrm>
              </p:grpSpPr>
              <p:sp>
                <p:nvSpPr>
                  <p:cNvPr id="215" name="Freeform: Shape 166">
                    <a:extLst>
                      <a:ext uri="{FF2B5EF4-FFF2-40B4-BE49-F238E27FC236}">
                        <a16:creationId xmlns:a16="http://schemas.microsoft.com/office/drawing/2014/main" id="{53A160C6-63C7-8463-0015-981260AAD65A}"/>
                      </a:ext>
                    </a:extLst>
                  </p:cNvPr>
                  <p:cNvSpPr/>
                  <p:nvPr/>
                </p:nvSpPr>
                <p:spPr>
                  <a:xfrm>
                    <a:off x="6330575" y="3113861"/>
                    <a:ext cx="159143" cy="159143"/>
                  </a:xfrm>
                  <a:custGeom>
                    <a:avLst/>
                    <a:gdLst>
                      <a:gd name="connsiteX0" fmla="*/ 159144 w 159143"/>
                      <a:gd name="connsiteY0" fmla="*/ 0 h 159143"/>
                      <a:gd name="connsiteX1" fmla="*/ 0 w 159143"/>
                      <a:gd name="connsiteY1" fmla="*/ 159144 h 15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9143" h="159143">
                        <a:moveTo>
                          <a:pt x="159144" y="0"/>
                        </a:moveTo>
                        <a:lnTo>
                          <a:pt x="0" y="159144"/>
                        </a:lnTo>
                      </a:path>
                    </a:pathLst>
                  </a:custGeom>
                  <a:ln w="12700" cap="rnd">
                    <a:solidFill>
                      <a:schemeClr val="accent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16" name="Freeform: Shape 167">
                    <a:extLst>
                      <a:ext uri="{FF2B5EF4-FFF2-40B4-BE49-F238E27FC236}">
                        <a16:creationId xmlns:a16="http://schemas.microsoft.com/office/drawing/2014/main" id="{47DD767E-874A-2869-0EFD-1713A41117C0}"/>
                      </a:ext>
                    </a:extLst>
                  </p:cNvPr>
                  <p:cNvSpPr/>
                  <p:nvPr/>
                </p:nvSpPr>
                <p:spPr>
                  <a:xfrm>
                    <a:off x="5156180" y="4288256"/>
                    <a:ext cx="159143" cy="159143"/>
                  </a:xfrm>
                  <a:custGeom>
                    <a:avLst/>
                    <a:gdLst>
                      <a:gd name="connsiteX0" fmla="*/ 159144 w 159143"/>
                      <a:gd name="connsiteY0" fmla="*/ 0 h 159143"/>
                      <a:gd name="connsiteX1" fmla="*/ 0 w 159143"/>
                      <a:gd name="connsiteY1" fmla="*/ 159144 h 15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9143" h="159143">
                        <a:moveTo>
                          <a:pt x="159144" y="0"/>
                        </a:moveTo>
                        <a:lnTo>
                          <a:pt x="0" y="159144"/>
                        </a:lnTo>
                      </a:path>
                    </a:pathLst>
                  </a:custGeom>
                  <a:ln w="12700" cap="rnd">
                    <a:solidFill>
                      <a:schemeClr val="accent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212" name="Graphic 154">
                  <a:extLst>
                    <a:ext uri="{FF2B5EF4-FFF2-40B4-BE49-F238E27FC236}">
                      <a16:creationId xmlns:a16="http://schemas.microsoft.com/office/drawing/2014/main" id="{B438C230-DD93-A404-CB4E-581FC67233D4}"/>
                    </a:ext>
                  </a:extLst>
                </p:cNvPr>
                <p:cNvGrpSpPr/>
                <p:nvPr/>
              </p:nvGrpSpPr>
              <p:grpSpPr>
                <a:xfrm>
                  <a:off x="5156180" y="3113861"/>
                  <a:ext cx="1333538" cy="1333538"/>
                  <a:chOff x="5156180" y="3113861"/>
                  <a:chExt cx="1333538" cy="1333538"/>
                </a:xfrm>
              </p:grpSpPr>
              <p:sp>
                <p:nvSpPr>
                  <p:cNvPr id="213" name="Freeform: Shape 169">
                    <a:extLst>
                      <a:ext uri="{FF2B5EF4-FFF2-40B4-BE49-F238E27FC236}">
                        <a16:creationId xmlns:a16="http://schemas.microsoft.com/office/drawing/2014/main" id="{2194A908-E7E6-B954-51AB-30574B9F4B76}"/>
                      </a:ext>
                    </a:extLst>
                  </p:cNvPr>
                  <p:cNvSpPr/>
                  <p:nvPr/>
                </p:nvSpPr>
                <p:spPr>
                  <a:xfrm>
                    <a:off x="6330575" y="4288256"/>
                    <a:ext cx="159143" cy="159143"/>
                  </a:xfrm>
                  <a:custGeom>
                    <a:avLst/>
                    <a:gdLst>
                      <a:gd name="connsiteX0" fmla="*/ 159144 w 159143"/>
                      <a:gd name="connsiteY0" fmla="*/ 159144 h 159143"/>
                      <a:gd name="connsiteX1" fmla="*/ 0 w 159143"/>
                      <a:gd name="connsiteY1" fmla="*/ 0 h 15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9143" h="159143">
                        <a:moveTo>
                          <a:pt x="159144" y="159144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rnd">
                    <a:solidFill>
                      <a:schemeClr val="accent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14" name="Freeform: Shape 170">
                    <a:extLst>
                      <a:ext uri="{FF2B5EF4-FFF2-40B4-BE49-F238E27FC236}">
                        <a16:creationId xmlns:a16="http://schemas.microsoft.com/office/drawing/2014/main" id="{07C10F02-1513-EEA9-C1A6-52521BF1210C}"/>
                      </a:ext>
                    </a:extLst>
                  </p:cNvPr>
                  <p:cNvSpPr/>
                  <p:nvPr/>
                </p:nvSpPr>
                <p:spPr>
                  <a:xfrm>
                    <a:off x="5156180" y="3113861"/>
                    <a:ext cx="159143" cy="159143"/>
                  </a:xfrm>
                  <a:custGeom>
                    <a:avLst/>
                    <a:gdLst>
                      <a:gd name="connsiteX0" fmla="*/ 159144 w 159143"/>
                      <a:gd name="connsiteY0" fmla="*/ 159144 h 159143"/>
                      <a:gd name="connsiteX1" fmla="*/ 0 w 159143"/>
                      <a:gd name="connsiteY1" fmla="*/ 0 h 15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9143" h="159143">
                        <a:moveTo>
                          <a:pt x="159144" y="159144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rnd">
                    <a:solidFill>
                      <a:schemeClr val="accent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204" name="Freeform: Shape 171">
                <a:extLst>
                  <a:ext uri="{FF2B5EF4-FFF2-40B4-BE49-F238E27FC236}">
                    <a16:creationId xmlns:a16="http://schemas.microsoft.com/office/drawing/2014/main" id="{527AFC35-AFBF-B146-61F1-15923A132DBE}"/>
                  </a:ext>
                </a:extLst>
              </p:cNvPr>
              <p:cNvSpPr/>
              <p:nvPr/>
            </p:nvSpPr>
            <p:spPr>
              <a:xfrm>
                <a:off x="3902748" y="2789211"/>
                <a:ext cx="9525" cy="1982838"/>
              </a:xfrm>
              <a:custGeom>
                <a:avLst/>
                <a:gdLst>
                  <a:gd name="connsiteX0" fmla="*/ 0 w 9525"/>
                  <a:gd name="connsiteY0" fmla="*/ 0 h 1982838"/>
                  <a:gd name="connsiteX1" fmla="*/ 0 w 9525"/>
                  <a:gd name="connsiteY1" fmla="*/ 1982838 h 198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982838">
                    <a:moveTo>
                      <a:pt x="0" y="0"/>
                    </a:moveTo>
                    <a:lnTo>
                      <a:pt x="0" y="1982838"/>
                    </a:lnTo>
                  </a:path>
                </a:pathLst>
              </a:custGeom>
              <a:ln w="1270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205" name="Graphic 154">
                <a:extLst>
                  <a:ext uri="{FF2B5EF4-FFF2-40B4-BE49-F238E27FC236}">
                    <a16:creationId xmlns:a16="http://schemas.microsoft.com/office/drawing/2014/main" id="{B0A7427C-D5B2-433E-FAF5-C6FBC36DA947}"/>
                  </a:ext>
                </a:extLst>
              </p:cNvPr>
              <p:cNvGrpSpPr/>
              <p:nvPr/>
            </p:nvGrpSpPr>
            <p:grpSpPr>
              <a:xfrm>
                <a:off x="3953821" y="3059502"/>
                <a:ext cx="286969" cy="1442265"/>
                <a:chOff x="3953821" y="3059502"/>
                <a:chExt cx="286969" cy="1442265"/>
              </a:xfrm>
            </p:grpSpPr>
            <p:sp>
              <p:nvSpPr>
                <p:cNvPr id="206" name="Freeform: Shape 173">
                  <a:extLst>
                    <a:ext uri="{FF2B5EF4-FFF2-40B4-BE49-F238E27FC236}">
                      <a16:creationId xmlns:a16="http://schemas.microsoft.com/office/drawing/2014/main" id="{FBAE1777-6844-E30E-E92E-6DA572CEEAF2}"/>
                    </a:ext>
                  </a:extLst>
                </p:cNvPr>
                <p:cNvSpPr/>
                <p:nvPr/>
              </p:nvSpPr>
              <p:spPr>
                <a:xfrm>
                  <a:off x="3953821" y="3059502"/>
                  <a:ext cx="286969" cy="9525"/>
                </a:xfrm>
                <a:custGeom>
                  <a:avLst/>
                  <a:gdLst>
                    <a:gd name="connsiteX0" fmla="*/ 0 w 286969"/>
                    <a:gd name="connsiteY0" fmla="*/ 0 h 9525"/>
                    <a:gd name="connsiteX1" fmla="*/ 286969 w 286969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6969" h="9525">
                      <a:moveTo>
                        <a:pt x="0" y="0"/>
                      </a:moveTo>
                      <a:lnTo>
                        <a:pt x="286969" y="0"/>
                      </a:lnTo>
                    </a:path>
                  </a:pathLst>
                </a:custGeom>
                <a:ln w="12700" cap="rnd">
                  <a:solidFill>
                    <a:schemeClr val="accent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 sz="16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07" name="Freeform: Shape 174">
                  <a:extLst>
                    <a:ext uri="{FF2B5EF4-FFF2-40B4-BE49-F238E27FC236}">
                      <a16:creationId xmlns:a16="http://schemas.microsoft.com/office/drawing/2014/main" id="{A075A138-2E2A-0301-BD50-A6CCFB7EABE4}"/>
                    </a:ext>
                  </a:extLst>
                </p:cNvPr>
                <p:cNvSpPr/>
                <p:nvPr/>
              </p:nvSpPr>
              <p:spPr>
                <a:xfrm>
                  <a:off x="3953821" y="4501768"/>
                  <a:ext cx="286969" cy="9525"/>
                </a:xfrm>
                <a:custGeom>
                  <a:avLst/>
                  <a:gdLst>
                    <a:gd name="connsiteX0" fmla="*/ 0 w 286969"/>
                    <a:gd name="connsiteY0" fmla="*/ 0 h 9525"/>
                    <a:gd name="connsiteX1" fmla="*/ 286969 w 286969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6969" h="9525">
                      <a:moveTo>
                        <a:pt x="0" y="0"/>
                      </a:moveTo>
                      <a:lnTo>
                        <a:pt x="286969" y="0"/>
                      </a:lnTo>
                    </a:path>
                  </a:pathLst>
                </a:custGeom>
                <a:ln w="12700" cap="rnd">
                  <a:solidFill>
                    <a:schemeClr val="accent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 sz="16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202" name="Freeform: Shape 175">
              <a:extLst>
                <a:ext uri="{FF2B5EF4-FFF2-40B4-BE49-F238E27FC236}">
                  <a16:creationId xmlns:a16="http://schemas.microsoft.com/office/drawing/2014/main" id="{9CD27838-577C-D3A0-E226-41B58459FABB}"/>
                </a:ext>
              </a:extLst>
            </p:cNvPr>
            <p:cNvSpPr/>
            <p:nvPr/>
          </p:nvSpPr>
          <p:spPr>
            <a:xfrm>
              <a:off x="3098800" y="1892061"/>
              <a:ext cx="4495800" cy="3777138"/>
            </a:xfrm>
            <a:custGeom>
              <a:avLst/>
              <a:gdLst>
                <a:gd name="connsiteX0" fmla="*/ 4495800 w 4495800"/>
                <a:gd name="connsiteY0" fmla="*/ 2259235 h 3777138"/>
                <a:gd name="connsiteX1" fmla="*/ 4495800 w 4495800"/>
                <a:gd name="connsiteY1" fmla="*/ 557813 h 3777138"/>
                <a:gd name="connsiteX2" fmla="*/ 3937988 w 4495800"/>
                <a:gd name="connsiteY2" fmla="*/ 0 h 3777138"/>
                <a:gd name="connsiteX3" fmla="*/ 557813 w 4495800"/>
                <a:gd name="connsiteY3" fmla="*/ 0 h 3777138"/>
                <a:gd name="connsiteX4" fmla="*/ 0 w 4495800"/>
                <a:gd name="connsiteY4" fmla="*/ 557813 h 3777138"/>
                <a:gd name="connsiteX5" fmla="*/ 0 w 4495800"/>
                <a:gd name="connsiteY5" fmla="*/ 3219326 h 3777138"/>
                <a:gd name="connsiteX6" fmla="*/ 557813 w 4495800"/>
                <a:gd name="connsiteY6" fmla="*/ 3777139 h 3777138"/>
                <a:gd name="connsiteX7" fmla="*/ 3937988 w 4495800"/>
                <a:gd name="connsiteY7" fmla="*/ 3777139 h 3777138"/>
                <a:gd name="connsiteX8" fmla="*/ 4495800 w 4495800"/>
                <a:gd name="connsiteY8" fmla="*/ 3219326 h 3777138"/>
                <a:gd name="connsiteX9" fmla="*/ 4495800 w 4495800"/>
                <a:gd name="connsiteY9" fmla="*/ 3211735 h 37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5800" h="3777138">
                  <a:moveTo>
                    <a:pt x="4495800" y="2259235"/>
                  </a:moveTo>
                  <a:lnTo>
                    <a:pt x="4495800" y="557813"/>
                  </a:lnTo>
                  <a:cubicBezTo>
                    <a:pt x="4495800" y="249746"/>
                    <a:pt x="4246064" y="0"/>
                    <a:pt x="3937988" y="0"/>
                  </a:cubicBezTo>
                  <a:lnTo>
                    <a:pt x="557813" y="0"/>
                  </a:lnTo>
                  <a:cubicBezTo>
                    <a:pt x="249736" y="0"/>
                    <a:pt x="0" y="249746"/>
                    <a:pt x="0" y="557813"/>
                  </a:cubicBezTo>
                  <a:lnTo>
                    <a:pt x="0" y="3219326"/>
                  </a:lnTo>
                  <a:cubicBezTo>
                    <a:pt x="0" y="3527403"/>
                    <a:pt x="249736" y="3777139"/>
                    <a:pt x="557813" y="3777139"/>
                  </a:cubicBezTo>
                  <a:lnTo>
                    <a:pt x="3937988" y="3777139"/>
                  </a:lnTo>
                  <a:cubicBezTo>
                    <a:pt x="4246064" y="3777139"/>
                    <a:pt x="4495800" y="3527403"/>
                    <a:pt x="4495800" y="3219326"/>
                  </a:cubicBezTo>
                  <a:lnTo>
                    <a:pt x="4495800" y="3211735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9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00CEC-C077-2C2A-7EF0-AB25FB42C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D84285F-7B4A-622E-8B7F-3CEB35BFECA8}"/>
              </a:ext>
            </a:extLst>
          </p:cNvPr>
          <p:cNvSpPr txBox="1"/>
          <p:nvPr/>
        </p:nvSpPr>
        <p:spPr>
          <a:xfrm>
            <a:off x="1399342" y="219550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Businessplan der GZO AG Spital Wetzikon</a:t>
            </a: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69DD0E51-609E-AB4E-9E28-B7BE0778367C}"/>
              </a:ext>
            </a:extLst>
          </p:cNvPr>
          <p:cNvSpPr/>
          <p:nvPr/>
        </p:nvSpPr>
        <p:spPr>
          <a:xfrm flipH="1">
            <a:off x="1142998" y="95144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89D92C-A94E-CF2B-3FDC-6D2E67DC8044}"/>
              </a:ext>
            </a:extLst>
          </p:cNvPr>
          <p:cNvGrpSpPr/>
          <p:nvPr/>
        </p:nvGrpSpPr>
        <p:grpSpPr>
          <a:xfrm>
            <a:off x="1479551" y="665300"/>
            <a:ext cx="9232898" cy="62370"/>
            <a:chOff x="336551" y="820280"/>
            <a:chExt cx="9232898" cy="6237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9CD79621-B36E-DA62-EA2D-70B24ED3B2AA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374C100-F404-7920-0493-B1BD77B1EC75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7D179B04-D5EB-3621-3ACD-8E8836EFC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51" y="772180"/>
            <a:ext cx="8492005" cy="472668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132871D-15AB-33E9-A65A-933A545DBB4C}"/>
              </a:ext>
            </a:extLst>
          </p:cNvPr>
          <p:cNvSpPr txBox="1"/>
          <p:nvPr/>
        </p:nvSpPr>
        <p:spPr>
          <a:xfrm>
            <a:off x="1462133" y="5524990"/>
            <a:ext cx="8638903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>
                <a:latin typeface="Segoe UI" panose="020B0502040204020203" pitchFamily="34" charset="0"/>
                <a:cs typeface="Segoe UI" panose="020B0502040204020203" pitchFamily="34" charset="0"/>
              </a:rPr>
              <a:t>Im Businessplan ist noch kein Spitalverbund berücksichtigt</a:t>
            </a:r>
          </a:p>
          <a:p>
            <a:pPr marL="342900" indent="-342900">
              <a:spcAft>
                <a:spcPts val="4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>
                <a:latin typeface="Segoe UI" panose="020B0502040204020203" pitchFamily="34" charset="0"/>
                <a:cs typeface="Segoe UI" panose="020B0502040204020203" pitchFamily="34" charset="0"/>
              </a:rPr>
              <a:t>Vorgabe für 2024 wurde übertroffen (Ertrag CHF 152 Mio.)</a:t>
            </a:r>
          </a:p>
          <a:p>
            <a:pPr marL="342900" indent="-342900">
              <a:spcAft>
                <a:spcPts val="4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>
                <a:latin typeface="Segoe UI" panose="020B0502040204020203" pitchFamily="34" charset="0"/>
                <a:cs typeface="Segoe UI" panose="020B0502040204020203" pitchFamily="34" charset="0"/>
              </a:rPr>
              <a:t>Businessplan beruht auf Annahmen, wird von Experten als realistisch eingeschätzt</a:t>
            </a:r>
          </a:p>
        </p:txBody>
      </p:sp>
    </p:spTree>
    <p:extLst>
      <p:ext uri="{BB962C8B-B14F-4D97-AF65-F5344CB8AC3E}">
        <p14:creationId xmlns:p14="http://schemas.microsoft.com/office/powerpoint/2010/main" val="6803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E0DC7-B91F-15F1-16FC-7B188EEC5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10BC3D8-CCFC-54AB-C1F5-9DEF1CCDF02F}"/>
              </a:ext>
            </a:extLst>
          </p:cNvPr>
          <p:cNvSpPr txBox="1"/>
          <p:nvPr/>
        </p:nvSpPr>
        <p:spPr>
          <a:xfrm>
            <a:off x="1399342" y="219550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Rahmenbedingungen für Annahmen im Businessplan</a:t>
            </a: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8EC473D8-4F12-20AE-F703-5189AAC3DAEC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79D0063-847C-2426-90D7-70796C3B5AE1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97D0AFBB-FC39-0E36-C286-44B69F9D030B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D402A7D-69B3-73F5-B544-4276D9C250B0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A152AD4A-F82F-0557-C49A-2807693CB324}"/>
              </a:ext>
            </a:extLst>
          </p:cNvPr>
          <p:cNvSpPr txBox="1"/>
          <p:nvPr/>
        </p:nvSpPr>
        <p:spPr>
          <a:xfrm>
            <a:off x="1976118" y="914169"/>
            <a:ext cx="454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Bevölkerungswachstum Zürcher Oberland</a:t>
            </a:r>
            <a:br>
              <a:rPr lang="de-CH" sz="14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Tausend</a:t>
            </a:r>
            <a:endParaRPr lang="de-CH" sz="1400" b="1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6E4F0FE-C22F-5387-ACD4-E4CC7969B094}"/>
              </a:ext>
            </a:extLst>
          </p:cNvPr>
          <p:cNvSpPr txBox="1"/>
          <p:nvPr/>
        </p:nvSpPr>
        <p:spPr>
          <a:xfrm>
            <a:off x="6272814" y="912221"/>
            <a:ext cx="454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Entwicklung Durchschnittsalter im Kanton Zürich</a:t>
            </a:r>
          </a:p>
          <a:p>
            <a:r>
              <a:rPr lang="de-CH" sz="1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Jahren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72ADDE3-A50D-781D-3676-3BD547E29400}"/>
              </a:ext>
            </a:extLst>
          </p:cNvPr>
          <p:cNvGrpSpPr/>
          <p:nvPr/>
        </p:nvGrpSpPr>
        <p:grpSpPr>
          <a:xfrm>
            <a:off x="6080218" y="1456403"/>
            <a:ext cx="4487110" cy="3391520"/>
            <a:chOff x="4919800" y="1680095"/>
            <a:chExt cx="4487110" cy="339152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E604D36-91A9-11E8-C12D-38B31523C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5571" y="1680095"/>
              <a:ext cx="4331339" cy="339152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02312C1-C5FA-5D41-310F-34841283B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9800" y="1751654"/>
              <a:ext cx="266207" cy="3034762"/>
            </a:xfrm>
            <a:prstGeom prst="rect">
              <a:avLst/>
            </a:prstGeom>
          </p:spPr>
        </p:pic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162DDDBC-21D0-3F92-03B9-811DCBE7DD06}"/>
              </a:ext>
            </a:extLst>
          </p:cNvPr>
          <p:cNvSpPr txBox="1"/>
          <p:nvPr/>
        </p:nvSpPr>
        <p:spPr>
          <a:xfrm>
            <a:off x="1479552" y="4968338"/>
            <a:ext cx="91535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Bevölkerung im Zürcher Oberland wächst bis 2050 auf über 200‘000 Menschen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     mehr Menschen brauchen mehr Gesundheitsversorgung</a:t>
            </a:r>
          </a:p>
          <a:p>
            <a:pPr marL="342900" indent="-342900"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Bevölkerung im Zürcher Oberland altert überdurchschnittlich stark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>
                <a:latin typeface="Segoe UI" panose="020B0502040204020203" pitchFamily="34" charset="0"/>
                <a:cs typeface="Segoe UI" panose="020B0502040204020203" pitchFamily="34" charset="0"/>
                <a:sym typeface="Wingdings 3" panose="05040102010807070707" pitchFamily="18" charset="2"/>
              </a:rPr>
              <a:t>     </a:t>
            </a: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ältere Menschen brauchen mehr stationäre Versorgung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0A566AF-179F-7052-C485-D14C52DBE98D}"/>
              </a:ext>
            </a:extLst>
          </p:cNvPr>
          <p:cNvSpPr txBox="1"/>
          <p:nvPr/>
        </p:nvSpPr>
        <p:spPr>
          <a:xfrm>
            <a:off x="1399342" y="541909"/>
            <a:ext cx="4441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>
                <a:latin typeface="Segoe UI" panose="020B0502040204020203" pitchFamily="34" charset="0"/>
                <a:cs typeface="Segoe UI" panose="020B0502040204020203" pitchFamily="34" charset="0"/>
              </a:rPr>
              <a:t>Quelle: Stat. Amt Kanton Zürich, Kantonale Bevölkerungserhebung, Trend 2024</a:t>
            </a:r>
            <a:endParaRPr lang="de-CH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96778EE-F1DF-AC87-F0E2-7DD590DBDC49}"/>
              </a:ext>
            </a:extLst>
          </p:cNvPr>
          <p:cNvSpPr/>
          <p:nvPr/>
        </p:nvSpPr>
        <p:spPr>
          <a:xfrm>
            <a:off x="1959859" y="5355930"/>
            <a:ext cx="233682" cy="16714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D8829C66-162C-A530-BF27-051364012686}"/>
              </a:ext>
            </a:extLst>
          </p:cNvPr>
          <p:cNvSpPr/>
          <p:nvPr/>
        </p:nvSpPr>
        <p:spPr>
          <a:xfrm>
            <a:off x="1957069" y="6034986"/>
            <a:ext cx="233682" cy="16714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D298277-879C-1EEE-896F-898C3B37E2A9}"/>
              </a:ext>
            </a:extLst>
          </p:cNvPr>
          <p:cNvGrpSpPr/>
          <p:nvPr/>
        </p:nvGrpSpPr>
        <p:grpSpPr>
          <a:xfrm>
            <a:off x="1532343" y="1360817"/>
            <a:ext cx="4441089" cy="3518737"/>
            <a:chOff x="389342" y="1360816"/>
            <a:chExt cx="4441089" cy="3518737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0BA6B4B5-710E-0B02-D677-13CAAFAE91A8}"/>
                </a:ext>
              </a:extLst>
            </p:cNvPr>
            <p:cNvGrpSpPr/>
            <p:nvPr/>
          </p:nvGrpSpPr>
          <p:grpSpPr>
            <a:xfrm>
              <a:off x="389342" y="1360816"/>
              <a:ext cx="4441089" cy="3518737"/>
              <a:chOff x="389342" y="1584508"/>
              <a:chExt cx="4441089" cy="3518737"/>
            </a:xfrm>
          </p:grpSpPr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28B978E2-8AF8-A53C-B5F2-32E0D1831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11747"/>
              <a:stretch/>
            </p:blipFill>
            <p:spPr>
              <a:xfrm>
                <a:off x="389342" y="1584508"/>
                <a:ext cx="4441089" cy="3217406"/>
              </a:xfrm>
              <a:prstGeom prst="rect">
                <a:avLst/>
              </a:prstGeom>
            </p:spPr>
          </p:pic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2A4D84D0-9946-F08C-BE18-AABF4372D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0894" y="4728326"/>
                <a:ext cx="3719593" cy="374919"/>
              </a:xfrm>
              <a:prstGeom prst="rect">
                <a:avLst/>
              </a:prstGeom>
            </p:spPr>
          </p:pic>
        </p:grp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B588FF5-0D76-C68E-99A5-11CD2B957FE3}"/>
                </a:ext>
              </a:extLst>
            </p:cNvPr>
            <p:cNvSpPr/>
            <p:nvPr/>
          </p:nvSpPr>
          <p:spPr>
            <a:xfrm>
              <a:off x="1047751" y="2264735"/>
              <a:ext cx="2098800" cy="1164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4347868-1544-0545-30E9-776BD690EED6}"/>
                </a:ext>
              </a:extLst>
            </p:cNvPr>
            <p:cNvSpPr/>
            <p:nvPr/>
          </p:nvSpPr>
          <p:spPr>
            <a:xfrm>
              <a:off x="3184701" y="2264735"/>
              <a:ext cx="1311936" cy="104117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50D36DCD-D5E9-47DF-243D-6372F4CB5270}"/>
                </a:ext>
              </a:extLst>
            </p:cNvPr>
            <p:cNvCxnSpPr/>
            <p:nvPr/>
          </p:nvCxnSpPr>
          <p:spPr>
            <a:xfrm>
              <a:off x="960894" y="2542233"/>
              <a:ext cx="3666372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459F55B-1C97-94BA-2EC6-E26270543420}"/>
                </a:ext>
              </a:extLst>
            </p:cNvPr>
            <p:cNvCxnSpPr/>
            <p:nvPr/>
          </p:nvCxnSpPr>
          <p:spPr>
            <a:xfrm>
              <a:off x="960894" y="3006132"/>
              <a:ext cx="3666372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90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DC945-8BF1-5F0E-E1C5-E435E7CE3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4613BBE-B47A-ECCA-7B9A-9866E43776F8}"/>
              </a:ext>
            </a:extLst>
          </p:cNvPr>
          <p:cNvSpPr txBox="1"/>
          <p:nvPr/>
        </p:nvSpPr>
        <p:spPr>
          <a:xfrm>
            <a:off x="3008520" y="2278613"/>
            <a:ext cx="804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Hat das Spital Wetzikon </a:t>
            </a:r>
            <a:b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eine Zukunft 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682E485-8C10-88D1-6954-BCFA7FF1D437}"/>
              </a:ext>
            </a:extLst>
          </p:cNvPr>
          <p:cNvGrpSpPr/>
          <p:nvPr/>
        </p:nvGrpSpPr>
        <p:grpSpPr>
          <a:xfrm>
            <a:off x="1598820" y="3666317"/>
            <a:ext cx="9232898" cy="62370"/>
            <a:chOff x="336551" y="820280"/>
            <a:chExt cx="9232898" cy="6237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2BCA9FAD-224B-AF37-B9A9-DCE3898731FA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752B1D5-7C14-4B59-82DB-BFBCD57200FF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1979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0D7CC-75FE-1864-85F3-8D07ABF87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D86BE40-4E86-952B-1FBB-E4852B1ABB12}"/>
              </a:ext>
            </a:extLst>
          </p:cNvPr>
          <p:cNvSpPr txBox="1"/>
          <p:nvPr/>
        </p:nvSpPr>
        <p:spPr>
          <a:xfrm>
            <a:off x="1399342" y="219550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Zielbild Spitalverbund</a:t>
            </a: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D772C686-0016-F97B-E89D-E8F194F7C04A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5C3D362-A613-759A-594F-48465245A43E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5EB4FA3-8A6F-F37E-C1CE-3E85B936904B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78C53C8-CA6F-A91D-1F1D-EC5C4EE2310F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CF10B0F3-B309-B3A0-EC38-EA431841F881}"/>
              </a:ext>
            </a:extLst>
          </p:cNvPr>
          <p:cNvSpPr txBox="1"/>
          <p:nvPr/>
        </p:nvSpPr>
        <p:spPr>
          <a:xfrm>
            <a:off x="1399342" y="3927098"/>
            <a:ext cx="89436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2-3 Standorte unter einer Dachorganisation</a:t>
            </a:r>
          </a:p>
          <a:p>
            <a:pPr marL="342900" indent="-342900"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Ziel: integrierte Versorgung mit Partnern im Zürcher Oberland und den angrenzenden Regionen, mit einem angepassten, aufeinander abgestimmten Leistungsspektrum und einem tragbaren Liegenschaftskonzept.</a:t>
            </a:r>
          </a:p>
          <a:p>
            <a:pPr marL="342900" indent="-342900"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Uster und Männedorf stehen als Partner im Vordergrund.</a:t>
            </a:r>
          </a:p>
          <a:p>
            <a:pPr marL="342900" indent="-342900"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Gespräche werden auf politischer Ebene vorbereitet.</a:t>
            </a:r>
          </a:p>
        </p:txBody>
      </p:sp>
      <p:pic>
        <p:nvPicPr>
          <p:cNvPr id="41" name="Grafik 40" descr="Ein Bild, das Person, Kleidung, Mantel, Händchenhalten enthält.&#10;&#10;KI-generierte Inhalte können fehlerhaft sein.">
            <a:extLst>
              <a:ext uri="{FF2B5EF4-FFF2-40B4-BE49-F238E27FC236}">
                <a16:creationId xmlns:a16="http://schemas.microsoft.com/office/drawing/2014/main" id="{6B158A9A-39CC-1CD5-DC9F-422EEEBA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54" b="45924"/>
          <a:stretch/>
        </p:blipFill>
        <p:spPr>
          <a:xfrm>
            <a:off x="1479551" y="1106425"/>
            <a:ext cx="8196910" cy="25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B953D-3916-9527-3561-46205B308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A23CD55-2268-A0C4-F3D4-7FD72AB9D45E}"/>
              </a:ext>
            </a:extLst>
          </p:cNvPr>
          <p:cNvSpPr txBox="1"/>
          <p:nvPr/>
        </p:nvSpPr>
        <p:spPr>
          <a:xfrm>
            <a:off x="2876909" y="2862415"/>
            <a:ext cx="8172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Was sind die Risiken 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0CE88AB-BE82-73E9-71C1-3FA1993699B0}"/>
              </a:ext>
            </a:extLst>
          </p:cNvPr>
          <p:cNvGrpSpPr/>
          <p:nvPr/>
        </p:nvGrpSpPr>
        <p:grpSpPr>
          <a:xfrm>
            <a:off x="1598820" y="3617535"/>
            <a:ext cx="9232898" cy="62370"/>
            <a:chOff x="336551" y="820280"/>
            <a:chExt cx="9232898" cy="6237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228E01E-AD63-C751-A0E4-86E3BAEE86C7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DD8305F-BF7D-50BF-1A07-84E300F35769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8861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DA4FB-7E63-DC0F-5062-8C71AEE1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B22026D-1EE1-F235-2DC7-D4123282011D}"/>
              </a:ext>
            </a:extLst>
          </p:cNvPr>
          <p:cNvSpPr txBox="1"/>
          <p:nvPr/>
        </p:nvSpPr>
        <p:spPr>
          <a:xfrm>
            <a:off x="1399342" y="219550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Risiken des Sanierungsplans</a:t>
            </a: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84E60B6A-567D-8ECD-43E0-3507EE4960E2}"/>
              </a:ext>
            </a:extLst>
          </p:cNvPr>
          <p:cNvSpPr/>
          <p:nvPr/>
        </p:nvSpPr>
        <p:spPr>
          <a:xfrm flipH="1">
            <a:off x="1142998" y="1017040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C479053-C86C-8622-BAFD-C093DE127BD3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1B3ED11-27EE-21FA-505F-2EA610AD03B5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6AD6F99-1F9A-9F3B-1D2A-4EB4AE0B5710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7" name="Grafik 56" descr="Warnung Silhouette">
            <a:extLst>
              <a:ext uri="{FF2B5EF4-FFF2-40B4-BE49-F238E27FC236}">
                <a16:creationId xmlns:a16="http://schemas.microsoft.com/office/drawing/2014/main" id="{42C7A044-A253-7002-D89C-86C00CC1F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9551" y="3396827"/>
            <a:ext cx="512064" cy="512064"/>
          </a:xfrm>
          <a:prstGeom prst="rect">
            <a:avLst/>
          </a:prstGeom>
        </p:spPr>
      </p:pic>
      <p:sp>
        <p:nvSpPr>
          <p:cNvPr id="58" name="Textfeld 57">
            <a:extLst>
              <a:ext uri="{FF2B5EF4-FFF2-40B4-BE49-F238E27FC236}">
                <a16:creationId xmlns:a16="http://schemas.microsoft.com/office/drawing/2014/main" id="{A682FD9E-1900-A79F-9862-FE803A72E2B9}"/>
              </a:ext>
            </a:extLst>
          </p:cNvPr>
          <p:cNvSpPr txBox="1"/>
          <p:nvPr/>
        </p:nvSpPr>
        <p:spPr>
          <a:xfrm>
            <a:off x="2190751" y="3454117"/>
            <a:ext cx="793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Segoe UI" panose="020B0502040204020203" pitchFamily="34" charset="0"/>
                <a:cs typeface="Segoe UI" panose="020B0502040204020203" pitchFamily="34" charset="0"/>
              </a:rPr>
              <a:t>Sanierungsbeitrag der Aktionärsgemeinden kommt nicht zusammen.</a:t>
            </a:r>
          </a:p>
        </p:txBody>
      </p:sp>
      <p:pic>
        <p:nvPicPr>
          <p:cNvPr id="59" name="Grafik 58" descr="Warnung Silhouette">
            <a:extLst>
              <a:ext uri="{FF2B5EF4-FFF2-40B4-BE49-F238E27FC236}">
                <a16:creationId xmlns:a16="http://schemas.microsoft.com/office/drawing/2014/main" id="{C9585FF9-D082-8B76-A83F-2D906CA84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9551" y="3999971"/>
            <a:ext cx="512064" cy="512064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21AACE67-377A-95A9-4145-AD471030C2C4}"/>
              </a:ext>
            </a:extLst>
          </p:cNvPr>
          <p:cNvSpPr txBox="1"/>
          <p:nvPr/>
        </p:nvSpPr>
        <p:spPr>
          <a:xfrm>
            <a:off x="2190751" y="4057261"/>
            <a:ext cx="793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Segoe UI" panose="020B0502040204020203" pitchFamily="34" charset="0"/>
                <a:cs typeface="Segoe UI" panose="020B0502040204020203" pitchFamily="34" charset="0"/>
              </a:rPr>
              <a:t>Gläubiger stimmen dem Nachlassvertrag nicht zu.</a:t>
            </a:r>
          </a:p>
        </p:txBody>
      </p:sp>
      <p:pic>
        <p:nvPicPr>
          <p:cNvPr id="61" name="Grafik 60" descr="Warnung Silhouette">
            <a:extLst>
              <a:ext uri="{FF2B5EF4-FFF2-40B4-BE49-F238E27FC236}">
                <a16:creationId xmlns:a16="http://schemas.microsoft.com/office/drawing/2014/main" id="{9578881F-BBDE-4687-A9B0-E796905E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9551" y="4881844"/>
            <a:ext cx="512064" cy="512064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79FC3C7E-5E50-4599-542D-1AFC5D13A2D4}"/>
              </a:ext>
            </a:extLst>
          </p:cNvPr>
          <p:cNvSpPr txBox="1"/>
          <p:nvPr/>
        </p:nvSpPr>
        <p:spPr>
          <a:xfrm>
            <a:off x="2190751" y="4939134"/>
            <a:ext cx="793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Segoe UI" panose="020B0502040204020203" pitchFamily="34" charset="0"/>
                <a:cs typeface="Segoe UI" panose="020B0502040204020203" pitchFamily="34" charset="0"/>
              </a:rPr>
              <a:t>Spitalverbund kommt nicht zustande.</a:t>
            </a:r>
          </a:p>
        </p:txBody>
      </p: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B29940D4-A384-3A56-0D11-CEBD37FBEBFE}"/>
              </a:ext>
            </a:extLst>
          </p:cNvPr>
          <p:cNvCxnSpPr/>
          <p:nvPr/>
        </p:nvCxnSpPr>
        <p:spPr>
          <a:xfrm>
            <a:off x="1479552" y="4695583"/>
            <a:ext cx="76072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6DE9653E-F191-4F9D-4B80-D2B8844C8E75}"/>
              </a:ext>
            </a:extLst>
          </p:cNvPr>
          <p:cNvSpPr txBox="1"/>
          <p:nvPr/>
        </p:nvSpPr>
        <p:spPr>
          <a:xfrm>
            <a:off x="9148323" y="4330898"/>
            <a:ext cx="1625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Gemeinde verliert kein Geld,</a:t>
            </a:r>
            <a:b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aber das Spital</a:t>
            </a:r>
          </a:p>
        </p:txBody>
      </p: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D72E8E8E-7CB3-E931-8854-700EB273F42E}"/>
              </a:ext>
            </a:extLst>
          </p:cNvPr>
          <p:cNvCxnSpPr/>
          <p:nvPr/>
        </p:nvCxnSpPr>
        <p:spPr>
          <a:xfrm>
            <a:off x="1479551" y="4522499"/>
            <a:ext cx="0" cy="1423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Grafik 72" descr="Warnung Silhouette">
            <a:extLst>
              <a:ext uri="{FF2B5EF4-FFF2-40B4-BE49-F238E27FC236}">
                <a16:creationId xmlns:a16="http://schemas.microsoft.com/office/drawing/2014/main" id="{23401733-1099-A400-B794-F4B9BB286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9551" y="5449556"/>
            <a:ext cx="512064" cy="512064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EFEC8E61-2D21-B6AE-BBA6-CA4D85B8A5A3}"/>
              </a:ext>
            </a:extLst>
          </p:cNvPr>
          <p:cNvSpPr txBox="1"/>
          <p:nvPr/>
        </p:nvSpPr>
        <p:spPr>
          <a:xfrm>
            <a:off x="2190751" y="5506846"/>
            <a:ext cx="793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Segoe UI" panose="020B0502040204020203" pitchFamily="34" charset="0"/>
                <a:cs typeface="Segoe UI" panose="020B0502040204020203" pitchFamily="34" charset="0"/>
              </a:rPr>
              <a:t>Wirtschaftliche Rahmenbedingungen ändern sich deutlich.</a:t>
            </a:r>
          </a:p>
        </p:txBody>
      </p: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82EE91A7-122B-8943-CF09-2B945557A127}"/>
              </a:ext>
            </a:extLst>
          </p:cNvPr>
          <p:cNvCxnSpPr/>
          <p:nvPr/>
        </p:nvCxnSpPr>
        <p:spPr>
          <a:xfrm>
            <a:off x="1479552" y="6112835"/>
            <a:ext cx="76072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>
            <a:extLst>
              <a:ext uri="{FF2B5EF4-FFF2-40B4-BE49-F238E27FC236}">
                <a16:creationId xmlns:a16="http://schemas.microsoft.com/office/drawing/2014/main" id="{008254EA-C4A7-9DFD-7707-A3EFA76154A9}"/>
              </a:ext>
            </a:extLst>
          </p:cNvPr>
          <p:cNvSpPr txBox="1"/>
          <p:nvPr/>
        </p:nvSpPr>
        <p:spPr>
          <a:xfrm>
            <a:off x="9125271" y="5856019"/>
            <a:ext cx="162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Investition</a:t>
            </a:r>
            <a:b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400">
                <a:latin typeface="Segoe UI" panose="020B0502040204020203" pitchFamily="34" charset="0"/>
                <a:cs typeface="Segoe UI" panose="020B0502040204020203" pitchFamily="34" charset="0"/>
              </a:rPr>
              <a:t>gefährdet</a:t>
            </a:r>
          </a:p>
        </p:txBody>
      </p: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0A20A687-837A-C97F-1A08-9A187AB2DEE2}"/>
              </a:ext>
            </a:extLst>
          </p:cNvPr>
          <p:cNvCxnSpPr/>
          <p:nvPr/>
        </p:nvCxnSpPr>
        <p:spPr>
          <a:xfrm>
            <a:off x="1479551" y="5970487"/>
            <a:ext cx="0" cy="1423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Im Haus, transparentes Material, Wand, Spiegel enthält.&#10;&#10;KI-generierte Inhalte können fehlerhaft sein.">
            <a:extLst>
              <a:ext uri="{FF2B5EF4-FFF2-40B4-BE49-F238E27FC236}">
                <a16:creationId xmlns:a16="http://schemas.microsoft.com/office/drawing/2014/main" id="{9B624F06-1AB7-A182-CDCA-E72745FFA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7" b="30492"/>
          <a:stretch/>
        </p:blipFill>
        <p:spPr>
          <a:xfrm>
            <a:off x="1486492" y="1044565"/>
            <a:ext cx="7648725" cy="2200839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EF6836F-EC3E-36CD-4237-796380DEB594}"/>
              </a:ext>
            </a:extLst>
          </p:cNvPr>
          <p:cNvSpPr/>
          <p:nvPr/>
        </p:nvSpPr>
        <p:spPr>
          <a:xfrm>
            <a:off x="8864014" y="4600532"/>
            <a:ext cx="276625" cy="19882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A786981-0ABC-6A8E-B424-EE3DA476F2F8}"/>
              </a:ext>
            </a:extLst>
          </p:cNvPr>
          <p:cNvSpPr/>
          <p:nvPr/>
        </p:nvSpPr>
        <p:spPr>
          <a:xfrm>
            <a:off x="8864013" y="6013424"/>
            <a:ext cx="276625" cy="19882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EC6EC-2E36-C25D-4986-35E1E742D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31E10AA-6C93-23C7-9BC7-83C5441E4687}"/>
              </a:ext>
            </a:extLst>
          </p:cNvPr>
          <p:cNvSpPr/>
          <p:nvPr/>
        </p:nvSpPr>
        <p:spPr>
          <a:xfrm>
            <a:off x="5003240" y="1315486"/>
            <a:ext cx="2098949" cy="2950943"/>
          </a:xfrm>
          <a:prstGeom prst="rect">
            <a:avLst/>
          </a:prstGeom>
          <a:solidFill>
            <a:srgbClr val="DBE9F1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Sanierungskonzept</a:t>
            </a:r>
            <a:br>
              <a:rPr lang="de-CH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GZO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B7152B4-5841-4D48-CA89-530BE5E9B1D8}"/>
              </a:ext>
            </a:extLst>
          </p:cNvPr>
          <p:cNvSpPr txBox="1"/>
          <p:nvPr/>
        </p:nvSpPr>
        <p:spPr>
          <a:xfrm>
            <a:off x="7489354" y="3254580"/>
            <a:ext cx="310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>
                <a:latin typeface="Segoe UI" panose="020B0502040204020203" pitchFamily="34" charset="0"/>
                <a:cs typeface="Segoe UI" panose="020B0502040204020203" pitchFamily="34" charset="0"/>
              </a:rPr>
              <a:t>Zweifel an Wirtschaftlichkeit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>
                <a:latin typeface="Segoe UI" panose="020B0502040204020203" pitchFamily="34" charset="0"/>
                <a:cs typeface="Segoe UI" panose="020B0502040204020203" pitchFamily="34" charset="0"/>
              </a:rPr>
              <a:t>Keine Versorgungsrelevanz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>
                <a:latin typeface="Segoe UI" panose="020B0502040204020203" pitchFamily="34" charset="0"/>
                <a:cs typeface="Segoe UI" panose="020B0502040204020203" pitchFamily="34" charset="0"/>
              </a:rPr>
              <a:t>Zuständigkeit beim Kanton</a:t>
            </a:r>
            <a:endParaRPr lang="de-CH" sz="140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F4B889E-9D26-A747-E029-5F5D8155CBFA}"/>
              </a:ext>
            </a:extLst>
          </p:cNvPr>
          <p:cNvSpPr txBox="1"/>
          <p:nvPr/>
        </p:nvSpPr>
        <p:spPr>
          <a:xfrm>
            <a:off x="1405717" y="305036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Haltungen Exekutiven Aktionärsgemeinden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38FEDCD7-12E3-CE47-68E9-DE7F81940DCE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2C5FBD1-A459-6C7A-4C9D-992E03EBB39B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BA02F24-5711-3D7B-5B87-47426EB716FA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E45A5A8-9318-5578-F006-0642E3026278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E4601105-31D4-BFC9-4736-C72C21A033D2}"/>
              </a:ext>
            </a:extLst>
          </p:cNvPr>
          <p:cNvSpPr txBox="1"/>
          <p:nvPr/>
        </p:nvSpPr>
        <p:spPr>
          <a:xfrm>
            <a:off x="2243948" y="4803852"/>
            <a:ext cx="83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Ohne Kapitalerhöhung von 50 Millionen Franken </a:t>
            </a:r>
            <a:r>
              <a:rPr lang="de-DE" err="1">
                <a:latin typeface="Segoe UI" panose="020B0502040204020203" pitchFamily="34" charset="0"/>
                <a:cs typeface="Segoe UI" panose="020B0502040204020203" pitchFamily="34" charset="0"/>
              </a:rPr>
              <a:t>schliesst</a:t>
            </a: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 das Spital Wetzikon !</a:t>
            </a:r>
          </a:p>
        </p:txBody>
      </p:sp>
      <p:pic>
        <p:nvPicPr>
          <p:cNvPr id="11" name="Grafik 10" descr="Warnung Silhouette">
            <a:extLst>
              <a:ext uri="{FF2B5EF4-FFF2-40B4-BE49-F238E27FC236}">
                <a16:creationId xmlns:a16="http://schemas.microsoft.com/office/drawing/2014/main" id="{F3AD04D1-8B3D-19FD-2101-1C73B885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5324" y="4803851"/>
            <a:ext cx="627976" cy="627976"/>
          </a:xfrm>
          <a:prstGeom prst="rect">
            <a:avLst/>
          </a:prstGeom>
        </p:spPr>
      </p:pic>
      <p:pic>
        <p:nvPicPr>
          <p:cNvPr id="16" name="Grafik 15" descr="Abzeichen Tick1 Silhouette">
            <a:extLst>
              <a:ext uri="{FF2B5EF4-FFF2-40B4-BE49-F238E27FC236}">
                <a16:creationId xmlns:a16="http://schemas.microsoft.com/office/drawing/2014/main" id="{BE2DE0B5-553D-09A7-B88A-B892606E4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5191" y="1231454"/>
            <a:ext cx="914400" cy="9144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4FF86034-68A0-6873-9A61-FA118097E145}"/>
              </a:ext>
            </a:extLst>
          </p:cNvPr>
          <p:cNvSpPr/>
          <p:nvPr/>
        </p:nvSpPr>
        <p:spPr>
          <a:xfrm>
            <a:off x="1556803" y="2296553"/>
            <a:ext cx="1314923" cy="332509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Bäretswil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104878-B7A7-E071-56C5-A89140E0C6BD}"/>
              </a:ext>
            </a:extLst>
          </p:cNvPr>
          <p:cNvSpPr/>
          <p:nvPr/>
        </p:nvSpPr>
        <p:spPr>
          <a:xfrm>
            <a:off x="2934755" y="2296553"/>
            <a:ext cx="1314923" cy="332509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Bauma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98AB7A2-6665-3B0D-709C-F2B054010D5E}"/>
              </a:ext>
            </a:extLst>
          </p:cNvPr>
          <p:cNvSpPr/>
          <p:nvPr/>
        </p:nvSpPr>
        <p:spPr>
          <a:xfrm>
            <a:off x="1557540" y="2682307"/>
            <a:ext cx="1314923" cy="332509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Dürnten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7B6AF01-C144-F3A4-C5CA-EB17674BDBC2}"/>
              </a:ext>
            </a:extLst>
          </p:cNvPr>
          <p:cNvSpPr/>
          <p:nvPr/>
        </p:nvSpPr>
        <p:spPr>
          <a:xfrm>
            <a:off x="2935492" y="2682307"/>
            <a:ext cx="1314923" cy="332509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Fischenthal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062493B-2B70-AC79-75D1-214E5D9FDD64}"/>
              </a:ext>
            </a:extLst>
          </p:cNvPr>
          <p:cNvSpPr/>
          <p:nvPr/>
        </p:nvSpPr>
        <p:spPr>
          <a:xfrm>
            <a:off x="1556803" y="3069085"/>
            <a:ext cx="1314923" cy="332509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Gossau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DF7B37-52A2-066A-1724-C2CD1BF1F733}"/>
              </a:ext>
            </a:extLst>
          </p:cNvPr>
          <p:cNvSpPr/>
          <p:nvPr/>
        </p:nvSpPr>
        <p:spPr>
          <a:xfrm>
            <a:off x="2934755" y="3069085"/>
            <a:ext cx="1314923" cy="332509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Grüningen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66AEC83-2583-63CB-28AA-7C28D4BA0150}"/>
              </a:ext>
            </a:extLst>
          </p:cNvPr>
          <p:cNvSpPr/>
          <p:nvPr/>
        </p:nvSpPr>
        <p:spPr>
          <a:xfrm>
            <a:off x="1557540" y="3454839"/>
            <a:ext cx="1314923" cy="332509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Hinwil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03BF485-2B15-1232-E0CF-FB15D046B3EE}"/>
              </a:ext>
            </a:extLst>
          </p:cNvPr>
          <p:cNvSpPr/>
          <p:nvPr/>
        </p:nvSpPr>
        <p:spPr>
          <a:xfrm>
            <a:off x="2935492" y="3454839"/>
            <a:ext cx="1314923" cy="332509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Seegräben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5594004-BB8D-A5EA-02C7-A1DBC437F5F2}"/>
              </a:ext>
            </a:extLst>
          </p:cNvPr>
          <p:cNvSpPr/>
          <p:nvPr/>
        </p:nvSpPr>
        <p:spPr>
          <a:xfrm>
            <a:off x="1556803" y="3843665"/>
            <a:ext cx="1314923" cy="332509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Wald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7E9184D-B3D5-5D24-AE44-BC2A4A694144}"/>
              </a:ext>
            </a:extLst>
          </p:cNvPr>
          <p:cNvSpPr/>
          <p:nvPr/>
        </p:nvSpPr>
        <p:spPr>
          <a:xfrm>
            <a:off x="2934755" y="3843665"/>
            <a:ext cx="1314923" cy="332509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Wetzikon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65F0E04-DE7A-0143-3565-FEC99628E800}"/>
              </a:ext>
            </a:extLst>
          </p:cNvPr>
          <p:cNvSpPr/>
          <p:nvPr/>
        </p:nvSpPr>
        <p:spPr>
          <a:xfrm>
            <a:off x="7585824" y="2305674"/>
            <a:ext cx="1314923" cy="3325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Bubikon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9462540-EFE7-9487-53E4-2A541FE2DDB3}"/>
              </a:ext>
            </a:extLst>
          </p:cNvPr>
          <p:cNvSpPr/>
          <p:nvPr/>
        </p:nvSpPr>
        <p:spPr>
          <a:xfrm>
            <a:off x="8963776" y="2305674"/>
            <a:ext cx="1314923" cy="3325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Rüti</a:t>
            </a:r>
          </a:p>
        </p:txBody>
      </p:sp>
      <p:pic>
        <p:nvPicPr>
          <p:cNvPr id="32" name="Grafik 31" descr="Reizstoff Silhouette">
            <a:extLst>
              <a:ext uri="{FF2B5EF4-FFF2-40B4-BE49-F238E27FC236}">
                <a16:creationId xmlns:a16="http://schemas.microsoft.com/office/drawing/2014/main" id="{B9520E66-D8A2-E8AB-56AE-4C6ABE0B1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1716" y="1225230"/>
            <a:ext cx="923330" cy="923330"/>
          </a:xfrm>
          <a:prstGeom prst="rect">
            <a:avLst/>
          </a:prstGeom>
        </p:spPr>
      </p:pic>
      <p:sp>
        <p:nvSpPr>
          <p:cNvPr id="33" name="Arrow: Chevron 20">
            <a:extLst>
              <a:ext uri="{FF2B5EF4-FFF2-40B4-BE49-F238E27FC236}">
                <a16:creationId xmlns:a16="http://schemas.microsoft.com/office/drawing/2014/main" id="{5D770D87-5D53-32F4-21DE-7AA2F903A786}"/>
              </a:ext>
            </a:extLst>
          </p:cNvPr>
          <p:cNvSpPr/>
          <p:nvPr/>
        </p:nvSpPr>
        <p:spPr>
          <a:xfrm rot="5400000">
            <a:off x="5811069" y="4439072"/>
            <a:ext cx="277588" cy="635435"/>
          </a:xfrm>
          <a:prstGeom prst="chevron">
            <a:avLst>
              <a:gd name="adj" fmla="val 499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0">
            <a:noAutofit/>
          </a:bodyPr>
          <a:lstStyle/>
          <a:p>
            <a:pPr marL="1588" algn="ctr">
              <a:spcAft>
                <a:spcPts val="400"/>
              </a:spcAft>
            </a:pPr>
            <a:endParaRPr lang="en-CH" sz="8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63524A3-86E3-C373-BEC9-629AC299AE49}"/>
              </a:ext>
            </a:extLst>
          </p:cNvPr>
          <p:cNvSpPr/>
          <p:nvPr/>
        </p:nvSpPr>
        <p:spPr>
          <a:xfrm>
            <a:off x="4986896" y="1297519"/>
            <a:ext cx="2098949" cy="2950943"/>
          </a:xfrm>
          <a:prstGeom prst="rect">
            <a:avLst/>
          </a:prstGeom>
          <a:solidFill>
            <a:srgbClr val="DBE9F1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Sanierungskonzept</a:t>
            </a:r>
            <a:br>
              <a:rPr lang="de-CH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GZO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B6D460F-41BA-C3A2-0715-66A6FE0D4A04}"/>
              </a:ext>
            </a:extLst>
          </p:cNvPr>
          <p:cNvSpPr/>
          <p:nvPr/>
        </p:nvSpPr>
        <p:spPr>
          <a:xfrm>
            <a:off x="4955325" y="1271773"/>
            <a:ext cx="2098949" cy="2950943"/>
          </a:xfrm>
          <a:prstGeom prst="rect">
            <a:avLst/>
          </a:prstGeom>
          <a:solidFill>
            <a:srgbClr val="DBE9F1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Sanierungskonzept</a:t>
            </a:r>
            <a:br>
              <a:rPr lang="de-CH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GZO</a:t>
            </a:r>
          </a:p>
        </p:txBody>
      </p:sp>
      <p:pic>
        <p:nvPicPr>
          <p:cNvPr id="38" name="Grafik 37" descr="Chat Silhouette">
            <a:extLst>
              <a:ext uri="{FF2B5EF4-FFF2-40B4-BE49-F238E27FC236}">
                <a16:creationId xmlns:a16="http://schemas.microsoft.com/office/drawing/2014/main" id="{9125A24C-FF68-4137-62B5-3E5B9AE6CB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4002" y="2993178"/>
            <a:ext cx="600185" cy="6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60993-E814-2FC2-AAC1-AFF415DB4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8BD9261-9CBF-D5F7-D74C-C4973362D332}"/>
              </a:ext>
            </a:extLst>
          </p:cNvPr>
          <p:cNvSpPr txBox="1"/>
          <p:nvPr/>
        </p:nvSpPr>
        <p:spPr>
          <a:xfrm>
            <a:off x="2920042" y="2721114"/>
            <a:ext cx="81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Was bedeutet eine Schliessung 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C7F860A-4C7E-0AB6-021C-2D9EFDED9775}"/>
              </a:ext>
            </a:extLst>
          </p:cNvPr>
          <p:cNvGrpSpPr/>
          <p:nvPr/>
        </p:nvGrpSpPr>
        <p:grpSpPr>
          <a:xfrm>
            <a:off x="1598820" y="3571431"/>
            <a:ext cx="9232898" cy="62370"/>
            <a:chOff x="336551" y="820280"/>
            <a:chExt cx="9232898" cy="6237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DE58220-610C-7F04-96A5-89AD9A0EBB36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C066DBC-53F2-AEE5-4A74-37AA640FD7A1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4887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8780A-3133-9388-A648-C4C730EBC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B3353A5-D2AB-B930-3467-138D69A7C62A}"/>
              </a:ext>
            </a:extLst>
          </p:cNvPr>
          <p:cNvSpPr txBox="1"/>
          <p:nvPr/>
        </p:nvSpPr>
        <p:spPr>
          <a:xfrm>
            <a:off x="1375489" y="281920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Folgen einer Spitalschliessung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8787120-F526-841E-1A5E-71A82B2CAD1C}"/>
              </a:ext>
            </a:extLst>
          </p:cNvPr>
          <p:cNvSpPr txBox="1"/>
          <p:nvPr/>
        </p:nvSpPr>
        <p:spPr>
          <a:xfrm>
            <a:off x="1375489" y="3697577"/>
            <a:ext cx="9505069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Spital Wetzikon ist eine wichtige Anlaufstelle für die Bevölkerung aus Wald.</a:t>
            </a:r>
          </a:p>
          <a:p>
            <a:pPr marL="342900" indent="-342900">
              <a:spcAft>
                <a:spcPts val="1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Es müssten jährlich 130‘000 Behandlungen von anderen Spitälern übernommen werden.</a:t>
            </a:r>
          </a:p>
          <a:p>
            <a:pPr marL="342900" indent="-342900">
              <a:spcAft>
                <a:spcPts val="1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Bevölkerungswachstum erhöht die Nachfrage nach medizinischer Versorgung.</a:t>
            </a:r>
          </a:p>
          <a:p>
            <a:pPr marL="342900" indent="-342900">
              <a:spcAft>
                <a:spcPts val="1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Überlastung im Bereich der Notfallversorgung in der Region.</a:t>
            </a:r>
          </a:p>
          <a:p>
            <a:pPr marL="342900" indent="-342900">
              <a:spcAft>
                <a:spcPts val="1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Verlust von 900 Arbeitsplätzen – hoher Schaden für die regionale Wirtschaft.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772E981F-502B-524C-AC76-F4494BA04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92233"/>
              </p:ext>
            </p:extLst>
          </p:nvPr>
        </p:nvGraphicFramePr>
        <p:xfrm>
          <a:off x="1463964" y="1857016"/>
          <a:ext cx="9036683" cy="15178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98865">
                  <a:extLst>
                    <a:ext uri="{9D8B030D-6E8A-4147-A177-3AD203B41FA5}">
                      <a16:colId xmlns:a16="http://schemas.microsoft.com/office/drawing/2014/main" val="489090573"/>
                    </a:ext>
                  </a:extLst>
                </a:gridCol>
                <a:gridCol w="2093720">
                  <a:extLst>
                    <a:ext uri="{9D8B030D-6E8A-4147-A177-3AD203B41FA5}">
                      <a16:colId xmlns:a16="http://schemas.microsoft.com/office/drawing/2014/main" val="2498560289"/>
                    </a:ext>
                  </a:extLst>
                </a:gridCol>
                <a:gridCol w="2444098">
                  <a:extLst>
                    <a:ext uri="{9D8B030D-6E8A-4147-A177-3AD203B41FA5}">
                      <a16:colId xmlns:a16="http://schemas.microsoft.com/office/drawing/2014/main" val="118463989"/>
                    </a:ext>
                  </a:extLst>
                </a:gridCol>
              </a:tblGrid>
              <a:tr h="665511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Patientenanteile 2024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Gemeinde</a:t>
                      </a:r>
                      <a:br>
                        <a:rPr lang="de-CH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CH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Wald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Aktionärsgemeinden gesamt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943561"/>
                  </a:ext>
                </a:extLst>
              </a:tr>
              <a:tr h="426163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Ambulante Patienten/innen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6’777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94’868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120711"/>
                  </a:ext>
                </a:extLst>
              </a:tr>
              <a:tr h="426163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Stationäre Patienten/innen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6’578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076514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16A46B96-190F-DB0C-B9FA-EBAD9D66BF47}"/>
              </a:ext>
            </a:extLst>
          </p:cNvPr>
          <p:cNvSpPr txBox="1"/>
          <p:nvPr/>
        </p:nvSpPr>
        <p:spPr>
          <a:xfrm>
            <a:off x="1416755" y="1007543"/>
            <a:ext cx="779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Segoe UI" panose="020B0502040204020203" pitchFamily="34" charset="0"/>
                <a:cs typeface="Segoe UI" panose="020B0502040204020203" pitchFamily="34" charset="0"/>
              </a:rPr>
              <a:t>Patientenanteile:</a:t>
            </a:r>
          </a:p>
          <a:p>
            <a:r>
              <a:rPr lang="de-CH" dirty="0">
                <a:latin typeface="Segoe UI" panose="020B0502040204020203" pitchFamily="34" charset="0"/>
                <a:cs typeface="Segoe UI" panose="020B0502040204020203" pitchFamily="34" charset="0"/>
              </a:rPr>
              <a:t>Gemeinde Wald (Einwohner per Ende 2024: 10’586)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E633C0CE-1DDC-A519-BA34-8F7F5CD6DDC6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230F66E-0ABE-424E-763D-95253D9F9D5B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E7D979A-98E2-463A-B314-3DAB4DC58650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7330B53-474D-705E-17D6-65732478B6A7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2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ABAA-D7A1-F53E-4F01-F6070CA86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27DB8F2-D9A8-7802-D8E8-C2C9E1C44AB2}"/>
              </a:ext>
            </a:extLst>
          </p:cNvPr>
          <p:cNvSpPr txBox="1"/>
          <p:nvPr/>
        </p:nvSpPr>
        <p:spPr>
          <a:xfrm>
            <a:off x="3021220" y="2862415"/>
            <a:ext cx="8027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Worüber stimmen wir ab ?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D86D86C-6EFF-7AA8-5437-D337612B91A8}"/>
              </a:ext>
            </a:extLst>
          </p:cNvPr>
          <p:cNvGrpSpPr/>
          <p:nvPr/>
        </p:nvGrpSpPr>
        <p:grpSpPr>
          <a:xfrm>
            <a:off x="1598820" y="3608811"/>
            <a:ext cx="9232898" cy="62370"/>
            <a:chOff x="336551" y="820280"/>
            <a:chExt cx="9232898" cy="6237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3657172-3C3C-12C5-68A5-2E6E57C2DC67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6468592-511B-AD79-0EE3-6B22E158BD74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2104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ACE30-9A57-19C8-74B9-678E9FE16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B14767B-69C6-A219-D5DC-7D0B6D7A0D47}"/>
              </a:ext>
            </a:extLst>
          </p:cNvPr>
          <p:cNvSpPr txBox="1"/>
          <p:nvPr/>
        </p:nvSpPr>
        <p:spPr>
          <a:xfrm>
            <a:off x="2911415" y="2856452"/>
            <a:ext cx="813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Wie geht es weiter 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4D74C6D-E634-6BA8-77BB-63E07CCEEE80}"/>
              </a:ext>
            </a:extLst>
          </p:cNvPr>
          <p:cNvGrpSpPr/>
          <p:nvPr/>
        </p:nvGrpSpPr>
        <p:grpSpPr>
          <a:xfrm>
            <a:off x="1598820" y="3632903"/>
            <a:ext cx="9232898" cy="62370"/>
            <a:chOff x="336551" y="820280"/>
            <a:chExt cx="9232898" cy="6237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873668B-7617-25DB-5BEB-993B7AEDFB2F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F61AB4B-BB4D-0DA8-A1EA-32D775BEEC0D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40854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0527A-D9FB-151A-8C67-DE2410045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3327B7-572B-A725-16AB-505067F215DA}"/>
              </a:ext>
            </a:extLst>
          </p:cNvPr>
          <p:cNvSpPr txBox="1"/>
          <p:nvPr/>
        </p:nvSpPr>
        <p:spPr>
          <a:xfrm>
            <a:off x="1405717" y="305036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GZO AG Spital Wetzikon unter neuer Führung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4A40FC3-D853-4FCF-7DE2-97ED6C99AA6C}"/>
              </a:ext>
            </a:extLst>
          </p:cNvPr>
          <p:cNvSpPr txBox="1"/>
          <p:nvPr/>
        </p:nvSpPr>
        <p:spPr>
          <a:xfrm>
            <a:off x="1403980" y="5206885"/>
            <a:ext cx="74402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Dr. Virginie Schubert, COO Kantonsspital Luzern</a:t>
            </a:r>
          </a:p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Prof. Dr. Jörg Daniel </a:t>
            </a:r>
            <a:r>
              <a:rPr lang="de-CH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Leuppi</a:t>
            </a:r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, Internist &amp; Pneumologe</a:t>
            </a:r>
          </a:p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Dr. Hansjörg Lehmann, CEO Bildungszentrum </a:t>
            </a:r>
            <a:r>
              <a:rPr lang="de-CH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Careum</a:t>
            </a:r>
            <a:endParaRPr lang="de-CH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Katja Bruni, langjährige Direktorin Pflege Universitätsspital Zürich</a:t>
            </a:r>
          </a:p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Christian Elsener, Berater für Infrastruktur- und Immobilienmanagement</a:t>
            </a: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D22876DC-B98F-F328-0C98-9286B3A18C8E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46557CC-9676-760C-452B-77985C8D643B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A0545092-7394-B7F5-960E-9017A200B7C4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C9484CE8-33B3-5420-1FD8-EF721EED42AD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BBFA6F2D-22CE-3CE5-EA9F-044A06674B41}"/>
              </a:ext>
            </a:extLst>
          </p:cNvPr>
          <p:cNvSpPr txBox="1"/>
          <p:nvPr/>
        </p:nvSpPr>
        <p:spPr>
          <a:xfrm>
            <a:off x="1403981" y="4552680"/>
            <a:ext cx="5071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Andreas Mika, Gesundheitsökonom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96E2A2D-2843-66B9-59D8-6DD401EC3F06}"/>
              </a:ext>
            </a:extLst>
          </p:cNvPr>
          <p:cNvSpPr txBox="1"/>
          <p:nvPr/>
        </p:nvSpPr>
        <p:spPr>
          <a:xfrm>
            <a:off x="7254733" y="1058023"/>
            <a:ext cx="340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Segoe UI" panose="020B0502040204020203" pitchFamily="34" charset="0"/>
                <a:cs typeface="Segoe UI" panose="020B0502040204020203" pitchFamily="34" charset="0"/>
              </a:rPr>
              <a:t>Neubesetzung Verwaltungsrat am 16. April 2025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E26B18D-8470-9F14-02C7-F374526855D1}"/>
              </a:ext>
            </a:extLst>
          </p:cNvPr>
          <p:cNvSpPr txBox="1"/>
          <p:nvPr/>
        </p:nvSpPr>
        <p:spPr>
          <a:xfrm>
            <a:off x="1403981" y="4274973"/>
            <a:ext cx="1502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Präsidium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8CFDB853-2BE6-3C78-977B-46171DD22709}"/>
              </a:ext>
            </a:extLst>
          </p:cNvPr>
          <p:cNvSpPr txBox="1"/>
          <p:nvPr/>
        </p:nvSpPr>
        <p:spPr>
          <a:xfrm>
            <a:off x="1403981" y="4913940"/>
            <a:ext cx="1502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Mitglieder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D8C98968-8D88-24E5-79B9-B7C203B0F8B4}"/>
              </a:ext>
            </a:extLst>
          </p:cNvPr>
          <p:cNvSpPr txBox="1"/>
          <p:nvPr/>
        </p:nvSpPr>
        <p:spPr>
          <a:xfrm>
            <a:off x="7920245" y="2531762"/>
            <a:ext cx="2817554" cy="26830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Umsetzung Sanierungskonzept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5A7C88B1-4E2D-8145-A20C-6D38E6BC221F}"/>
              </a:ext>
            </a:extLst>
          </p:cNvPr>
          <p:cNvSpPr txBox="1"/>
          <p:nvPr/>
        </p:nvSpPr>
        <p:spPr>
          <a:xfrm>
            <a:off x="7917228" y="3178687"/>
            <a:ext cx="2354659" cy="35326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Aufbau Spitalverbund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42E3D84A-D8F5-2F92-A836-D836DAEA14C3}"/>
              </a:ext>
            </a:extLst>
          </p:cNvPr>
          <p:cNvSpPr/>
          <p:nvPr/>
        </p:nvSpPr>
        <p:spPr>
          <a:xfrm>
            <a:off x="7329132" y="1964931"/>
            <a:ext cx="3116566" cy="329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">
              <a:spcAft>
                <a:spcPts val="400"/>
              </a:spcAft>
            </a:pPr>
            <a:r>
              <a:rPr lang="de-CH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Aufgaben</a:t>
            </a:r>
            <a:endParaRPr lang="de-DE" sz="16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58DFF9B6-C232-D97E-412E-63B13DBF8894}"/>
              </a:ext>
            </a:extLst>
          </p:cNvPr>
          <p:cNvSpPr txBox="1"/>
          <p:nvPr/>
        </p:nvSpPr>
        <p:spPr>
          <a:xfrm>
            <a:off x="7927967" y="3722365"/>
            <a:ext cx="2772047" cy="84170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Vertrauen schaffen bei Aktionären</a:t>
            </a:r>
            <a:b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und Kooperationspartnern</a:t>
            </a:r>
          </a:p>
        </p:txBody>
      </p:sp>
      <p:grpSp>
        <p:nvGrpSpPr>
          <p:cNvPr id="27" name="Group 24">
            <a:extLst>
              <a:ext uri="{FF2B5EF4-FFF2-40B4-BE49-F238E27FC236}">
                <a16:creationId xmlns:a16="http://schemas.microsoft.com/office/drawing/2014/main" id="{F390550D-F302-2F92-740C-D8374529FE02}"/>
              </a:ext>
            </a:extLst>
          </p:cNvPr>
          <p:cNvGrpSpPr/>
          <p:nvPr/>
        </p:nvGrpSpPr>
        <p:grpSpPr>
          <a:xfrm>
            <a:off x="7328225" y="2373174"/>
            <a:ext cx="540000" cy="540000"/>
            <a:chOff x="1410571" y="2416050"/>
            <a:chExt cx="540000" cy="540000"/>
          </a:xfrm>
        </p:grpSpPr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87B84DC-9326-5633-AD84-145B35F6AB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9915" y="2469092"/>
              <a:ext cx="468000" cy="468000"/>
            </a:xfrm>
            <a:prstGeom prst="ellipse">
              <a:avLst/>
            </a:prstGeom>
            <a:solidFill>
              <a:srgbClr val="E5F3FA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>
                <a:spcAft>
                  <a:spcPts val="400"/>
                </a:spcAft>
              </a:pPr>
              <a:endParaRPr lang="de-CH" sz="10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9" name="B1_Data_chart_increase-01">
              <a:extLst>
                <a:ext uri="{FF2B5EF4-FFF2-40B4-BE49-F238E27FC236}">
                  <a16:creationId xmlns:a16="http://schemas.microsoft.com/office/drawing/2014/main" id="{C5DDFF41-7DFD-FD33-5CDA-5EDC1C8C9A5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10571" y="2416050"/>
              <a:ext cx="540000" cy="540000"/>
            </a:xfrm>
            <a:prstGeom prst="rect">
              <a:avLst/>
            </a:prstGeom>
          </p:spPr>
        </p:pic>
      </p:grpSp>
      <p:sp>
        <p:nvSpPr>
          <p:cNvPr id="31" name="Oval 15">
            <a:extLst>
              <a:ext uri="{FF2B5EF4-FFF2-40B4-BE49-F238E27FC236}">
                <a16:creationId xmlns:a16="http://schemas.microsoft.com/office/drawing/2014/main" id="{25A15CF4-34FB-5984-7D45-8C7673F31467}"/>
              </a:ext>
            </a:extLst>
          </p:cNvPr>
          <p:cNvSpPr>
            <a:spLocks noChangeAspect="1"/>
          </p:cNvSpPr>
          <p:nvPr/>
        </p:nvSpPr>
        <p:spPr>
          <a:xfrm>
            <a:off x="7364097" y="3078945"/>
            <a:ext cx="468000" cy="468000"/>
          </a:xfrm>
          <a:prstGeom prst="ellipse">
            <a:avLst/>
          </a:prstGeom>
          <a:solidFill>
            <a:srgbClr val="E5F3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de-CH" sz="10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val 15">
            <a:extLst>
              <a:ext uri="{FF2B5EF4-FFF2-40B4-BE49-F238E27FC236}">
                <a16:creationId xmlns:a16="http://schemas.microsoft.com/office/drawing/2014/main" id="{26A805A1-E3C2-9B4B-0506-0001828FC720}"/>
              </a:ext>
            </a:extLst>
          </p:cNvPr>
          <p:cNvSpPr>
            <a:spLocks noChangeAspect="1"/>
          </p:cNvSpPr>
          <p:nvPr/>
        </p:nvSpPr>
        <p:spPr>
          <a:xfrm>
            <a:off x="7363435" y="3722364"/>
            <a:ext cx="468000" cy="468000"/>
          </a:xfrm>
          <a:prstGeom prst="ellipse">
            <a:avLst/>
          </a:prstGeom>
          <a:solidFill>
            <a:srgbClr val="E5F3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algn="ctr">
              <a:spcAft>
                <a:spcPts val="400"/>
              </a:spcAft>
            </a:pPr>
            <a:endParaRPr lang="de-CH" sz="10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264">
            <a:extLst>
              <a:ext uri="{FF2B5EF4-FFF2-40B4-BE49-F238E27FC236}">
                <a16:creationId xmlns:a16="http://schemas.microsoft.com/office/drawing/2014/main" id="{50A2FA46-C004-3230-3C41-992F0BF00BA9}"/>
              </a:ext>
            </a:extLst>
          </p:cNvPr>
          <p:cNvGrpSpPr/>
          <p:nvPr/>
        </p:nvGrpSpPr>
        <p:grpSpPr>
          <a:xfrm>
            <a:off x="7445465" y="3824780"/>
            <a:ext cx="317033" cy="253294"/>
            <a:chOff x="5149203" y="3636946"/>
            <a:chExt cx="408302" cy="302001"/>
          </a:xfrm>
        </p:grpSpPr>
        <p:sp>
          <p:nvSpPr>
            <p:cNvPr id="12" name="Freeform: Shape 254">
              <a:extLst>
                <a:ext uri="{FF2B5EF4-FFF2-40B4-BE49-F238E27FC236}">
                  <a16:creationId xmlns:a16="http://schemas.microsoft.com/office/drawing/2014/main" id="{3967AEF6-E976-2F73-65C2-19F1F0B729B3}"/>
                </a:ext>
              </a:extLst>
            </p:cNvPr>
            <p:cNvSpPr/>
            <p:nvPr/>
          </p:nvSpPr>
          <p:spPr>
            <a:xfrm>
              <a:off x="5257379" y="3636975"/>
              <a:ext cx="300126" cy="150847"/>
            </a:xfrm>
            <a:custGeom>
              <a:avLst/>
              <a:gdLst>
                <a:gd name="connsiteX0" fmla="*/ 280525 w 300126"/>
                <a:gd name="connsiteY0" fmla="*/ 52633 h 150847"/>
                <a:gd name="connsiteX1" fmla="*/ 213374 w 300126"/>
                <a:gd name="connsiteY1" fmla="*/ 1770 h 150847"/>
                <a:gd name="connsiteX2" fmla="*/ 171178 w 300126"/>
                <a:gd name="connsiteY2" fmla="*/ 26821 h 150847"/>
                <a:gd name="connsiteX3" fmla="*/ 164511 w 300126"/>
                <a:gd name="connsiteY3" fmla="*/ 24154 h 150847"/>
                <a:gd name="connsiteX4" fmla="*/ 107361 w 300126"/>
                <a:gd name="connsiteY4" fmla="*/ 4151 h 150847"/>
                <a:gd name="connsiteX5" fmla="*/ 56402 w 300126"/>
                <a:gd name="connsiteY5" fmla="*/ 16724 h 150847"/>
                <a:gd name="connsiteX6" fmla="*/ 8777 w 300126"/>
                <a:gd name="connsiteY6" fmla="*/ 42727 h 150847"/>
                <a:gd name="connsiteX7" fmla="*/ 5587 w 300126"/>
                <a:gd name="connsiteY7" fmla="*/ 76929 h 150847"/>
                <a:gd name="connsiteX8" fmla="*/ 6681 w 300126"/>
                <a:gd name="connsiteY8" fmla="*/ 78160 h 150847"/>
                <a:gd name="connsiteX9" fmla="*/ 51544 w 300126"/>
                <a:gd name="connsiteY9" fmla="*/ 77303 h 150847"/>
                <a:gd name="connsiteX10" fmla="*/ 145651 w 300126"/>
                <a:gd name="connsiteY10" fmla="*/ 89305 h 150847"/>
                <a:gd name="connsiteX11" fmla="*/ 252045 w 300126"/>
                <a:gd name="connsiteY11" fmla="*/ 150836 h 150847"/>
                <a:gd name="connsiteX12" fmla="*/ 291288 w 300126"/>
                <a:gd name="connsiteY12" fmla="*/ 136263 h 150847"/>
                <a:gd name="connsiteX13" fmla="*/ 280525 w 300126"/>
                <a:gd name="connsiteY13" fmla="*/ 52633 h 15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126" h="150847">
                  <a:moveTo>
                    <a:pt x="280525" y="52633"/>
                  </a:moveTo>
                  <a:cubicBezTo>
                    <a:pt x="259284" y="15867"/>
                    <a:pt x="229376" y="-6707"/>
                    <a:pt x="213374" y="1770"/>
                  </a:cubicBezTo>
                  <a:cubicBezTo>
                    <a:pt x="213374" y="1770"/>
                    <a:pt x="171654" y="26916"/>
                    <a:pt x="171178" y="26821"/>
                  </a:cubicBezTo>
                  <a:cubicBezTo>
                    <a:pt x="168892" y="25868"/>
                    <a:pt x="166701" y="24916"/>
                    <a:pt x="164511" y="24154"/>
                  </a:cubicBezTo>
                  <a:cubicBezTo>
                    <a:pt x="141270" y="13962"/>
                    <a:pt x="132507" y="6532"/>
                    <a:pt x="107361" y="4151"/>
                  </a:cubicBezTo>
                  <a:cubicBezTo>
                    <a:pt x="90787" y="2532"/>
                    <a:pt x="71451" y="10914"/>
                    <a:pt x="56402" y="16724"/>
                  </a:cubicBezTo>
                  <a:cubicBezTo>
                    <a:pt x="38996" y="22232"/>
                    <a:pt x="22823" y="31063"/>
                    <a:pt x="8777" y="42727"/>
                  </a:cubicBezTo>
                  <a:cubicBezTo>
                    <a:pt x="-1548" y="51291"/>
                    <a:pt x="-2976" y="66603"/>
                    <a:pt x="5587" y="76929"/>
                  </a:cubicBezTo>
                  <a:cubicBezTo>
                    <a:pt x="5938" y="77352"/>
                    <a:pt x="6302" y="77762"/>
                    <a:pt x="6681" y="78160"/>
                  </a:cubicBezTo>
                  <a:cubicBezTo>
                    <a:pt x="20207" y="91781"/>
                    <a:pt x="35923" y="82351"/>
                    <a:pt x="51544" y="77303"/>
                  </a:cubicBezTo>
                  <a:cubicBezTo>
                    <a:pt x="102503" y="61015"/>
                    <a:pt x="125077" y="77303"/>
                    <a:pt x="145651" y="89305"/>
                  </a:cubicBezTo>
                  <a:cubicBezTo>
                    <a:pt x="172131" y="104640"/>
                    <a:pt x="212326" y="124642"/>
                    <a:pt x="252045" y="150836"/>
                  </a:cubicBezTo>
                  <a:lnTo>
                    <a:pt x="291288" y="136263"/>
                  </a:lnTo>
                  <a:cubicBezTo>
                    <a:pt x="306338" y="126547"/>
                    <a:pt x="301766" y="89400"/>
                    <a:pt x="280525" y="52633"/>
                  </a:cubicBezTo>
                  <a:close/>
                </a:path>
              </a:pathLst>
            </a:custGeom>
            <a:noFill/>
            <a:ln w="31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: Shape 255">
              <a:extLst>
                <a:ext uri="{FF2B5EF4-FFF2-40B4-BE49-F238E27FC236}">
                  <a16:creationId xmlns:a16="http://schemas.microsoft.com/office/drawing/2014/main" id="{7129AC5B-21E8-6872-B769-0D6E4438401B}"/>
                </a:ext>
              </a:extLst>
            </p:cNvPr>
            <p:cNvSpPr/>
            <p:nvPr/>
          </p:nvSpPr>
          <p:spPr>
            <a:xfrm>
              <a:off x="5391321" y="3889264"/>
              <a:ext cx="24383" cy="14858"/>
            </a:xfrm>
            <a:custGeom>
              <a:avLst/>
              <a:gdLst>
                <a:gd name="connsiteX0" fmla="*/ 24384 w 24383"/>
                <a:gd name="connsiteY0" fmla="*/ 14859 h 14858"/>
                <a:gd name="connsiteX1" fmla="*/ 0 w 24383"/>
                <a:gd name="connsiteY1" fmla="*/ 0 h 1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3" h="14858">
                  <a:moveTo>
                    <a:pt x="24384" y="14859"/>
                  </a:moveTo>
                  <a:lnTo>
                    <a:pt x="0" y="0"/>
                  </a:lnTo>
                </a:path>
              </a:pathLst>
            </a:custGeom>
            <a:ln w="31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: Shape 256">
              <a:extLst>
                <a:ext uri="{FF2B5EF4-FFF2-40B4-BE49-F238E27FC236}">
                  <a16:creationId xmlns:a16="http://schemas.microsoft.com/office/drawing/2014/main" id="{CCF57ED1-B2DB-F324-6DA6-C5482043F8B5}"/>
                </a:ext>
              </a:extLst>
            </p:cNvPr>
            <p:cNvSpPr/>
            <p:nvPr/>
          </p:nvSpPr>
          <p:spPr>
            <a:xfrm>
              <a:off x="5205493" y="3795428"/>
              <a:ext cx="89772" cy="108936"/>
            </a:xfrm>
            <a:custGeom>
              <a:avLst/>
              <a:gdLst>
                <a:gd name="connsiteX0" fmla="*/ 40470 w 89772"/>
                <a:gd name="connsiteY0" fmla="*/ 99444 h 108936"/>
                <a:gd name="connsiteX1" fmla="*/ 9420 w 89772"/>
                <a:gd name="connsiteY1" fmla="*/ 104875 h 108936"/>
                <a:gd name="connsiteX2" fmla="*/ 9418 w 89772"/>
                <a:gd name="connsiteY2" fmla="*/ 104873 h 108936"/>
                <a:gd name="connsiteX3" fmla="*/ 9418 w 89772"/>
                <a:gd name="connsiteY3" fmla="*/ 104873 h 108936"/>
                <a:gd name="connsiteX4" fmla="*/ 4084 w 89772"/>
                <a:gd name="connsiteY4" fmla="*/ 73726 h 108936"/>
                <a:gd name="connsiteX5" fmla="*/ 49233 w 89772"/>
                <a:gd name="connsiteY5" fmla="*/ 9432 h 108936"/>
                <a:gd name="connsiteX6" fmla="*/ 80284 w 89772"/>
                <a:gd name="connsiteY6" fmla="*/ 4003 h 108936"/>
                <a:gd name="connsiteX7" fmla="*/ 80284 w 89772"/>
                <a:gd name="connsiteY7" fmla="*/ 4003 h 108936"/>
                <a:gd name="connsiteX8" fmla="*/ 85716 w 89772"/>
                <a:gd name="connsiteY8" fmla="*/ 35053 h 108936"/>
                <a:gd name="connsiteX9" fmla="*/ 85714 w 89772"/>
                <a:gd name="connsiteY9" fmla="*/ 35055 h 10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772" h="108936">
                  <a:moveTo>
                    <a:pt x="40470" y="99444"/>
                  </a:moveTo>
                  <a:cubicBezTo>
                    <a:pt x="33396" y="109517"/>
                    <a:pt x="19494" y="111949"/>
                    <a:pt x="9420" y="104875"/>
                  </a:cubicBezTo>
                  <a:cubicBezTo>
                    <a:pt x="9420" y="104874"/>
                    <a:pt x="9419" y="104874"/>
                    <a:pt x="9418" y="104873"/>
                  </a:cubicBezTo>
                  <a:lnTo>
                    <a:pt x="9418" y="104873"/>
                  </a:lnTo>
                  <a:cubicBezTo>
                    <a:pt x="-636" y="97732"/>
                    <a:pt x="-3021" y="83806"/>
                    <a:pt x="4084" y="73726"/>
                  </a:cubicBezTo>
                  <a:lnTo>
                    <a:pt x="49233" y="9432"/>
                  </a:lnTo>
                  <a:cubicBezTo>
                    <a:pt x="56339" y="-595"/>
                    <a:pt x="70198" y="-3018"/>
                    <a:pt x="80284" y="4003"/>
                  </a:cubicBezTo>
                  <a:lnTo>
                    <a:pt x="80284" y="4003"/>
                  </a:lnTo>
                  <a:cubicBezTo>
                    <a:pt x="90358" y="11077"/>
                    <a:pt x="92790" y="24979"/>
                    <a:pt x="85716" y="35053"/>
                  </a:cubicBezTo>
                  <a:cubicBezTo>
                    <a:pt x="85715" y="35053"/>
                    <a:pt x="85715" y="35054"/>
                    <a:pt x="85714" y="35055"/>
                  </a:cubicBezTo>
                  <a:close/>
                </a:path>
              </a:pathLst>
            </a:custGeom>
            <a:noFill/>
            <a:ln w="31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reeform: Shape 257">
              <a:extLst>
                <a:ext uri="{FF2B5EF4-FFF2-40B4-BE49-F238E27FC236}">
                  <a16:creationId xmlns:a16="http://schemas.microsoft.com/office/drawing/2014/main" id="{9291786D-EFB1-0B73-D8A1-8484175E7608}"/>
                </a:ext>
              </a:extLst>
            </p:cNvPr>
            <p:cNvSpPr/>
            <p:nvPr/>
          </p:nvSpPr>
          <p:spPr>
            <a:xfrm>
              <a:off x="5248680" y="3829650"/>
              <a:ext cx="77249" cy="91068"/>
            </a:xfrm>
            <a:custGeom>
              <a:avLst/>
              <a:gdLst>
                <a:gd name="connsiteX0" fmla="*/ 40621 w 77249"/>
                <a:gd name="connsiteY0" fmla="*/ 81606 h 91068"/>
                <a:gd name="connsiteX1" fmla="*/ 9475 w 77249"/>
                <a:gd name="connsiteY1" fmla="*/ 87035 h 91068"/>
                <a:gd name="connsiteX2" fmla="*/ 9475 w 77249"/>
                <a:gd name="connsiteY2" fmla="*/ 87035 h 91068"/>
                <a:gd name="connsiteX3" fmla="*/ 4044 w 77249"/>
                <a:gd name="connsiteY3" fmla="*/ 55985 h 91068"/>
                <a:gd name="connsiteX4" fmla="*/ 4045 w 77249"/>
                <a:gd name="connsiteY4" fmla="*/ 55983 h 91068"/>
                <a:gd name="connsiteX5" fmla="*/ 36907 w 77249"/>
                <a:gd name="connsiteY5" fmla="*/ 9406 h 91068"/>
                <a:gd name="connsiteX6" fmla="*/ 67958 w 77249"/>
                <a:gd name="connsiteY6" fmla="*/ 4072 h 91068"/>
                <a:gd name="connsiteX7" fmla="*/ 67958 w 77249"/>
                <a:gd name="connsiteY7" fmla="*/ 4072 h 91068"/>
                <a:gd name="connsiteX8" fmla="*/ 73292 w 77249"/>
                <a:gd name="connsiteY8" fmla="*/ 34838 h 9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49" h="91068">
                  <a:moveTo>
                    <a:pt x="40621" y="81606"/>
                  </a:moveTo>
                  <a:cubicBezTo>
                    <a:pt x="33481" y="91644"/>
                    <a:pt x="19590" y="94065"/>
                    <a:pt x="9475" y="87035"/>
                  </a:cubicBezTo>
                  <a:lnTo>
                    <a:pt x="9475" y="87035"/>
                  </a:lnTo>
                  <a:cubicBezTo>
                    <a:pt x="-599" y="79961"/>
                    <a:pt x="-3031" y="66059"/>
                    <a:pt x="4044" y="55985"/>
                  </a:cubicBezTo>
                  <a:cubicBezTo>
                    <a:pt x="4044" y="55984"/>
                    <a:pt x="4044" y="55984"/>
                    <a:pt x="4045" y="55983"/>
                  </a:cubicBezTo>
                  <a:lnTo>
                    <a:pt x="36907" y="9406"/>
                  </a:lnTo>
                  <a:cubicBezTo>
                    <a:pt x="44011" y="-636"/>
                    <a:pt x="57909" y="-3024"/>
                    <a:pt x="67958" y="4072"/>
                  </a:cubicBezTo>
                  <a:lnTo>
                    <a:pt x="67958" y="4072"/>
                  </a:lnTo>
                  <a:cubicBezTo>
                    <a:pt x="77823" y="11161"/>
                    <a:pt x="80195" y="24842"/>
                    <a:pt x="73292" y="34838"/>
                  </a:cubicBezTo>
                  <a:close/>
                </a:path>
              </a:pathLst>
            </a:custGeom>
            <a:noFill/>
            <a:ln w="31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: Shape 258">
              <a:extLst>
                <a:ext uri="{FF2B5EF4-FFF2-40B4-BE49-F238E27FC236}">
                  <a16:creationId xmlns:a16="http://schemas.microsoft.com/office/drawing/2014/main" id="{F4D5D71B-07F6-E54B-F721-55A76BCCB84A}"/>
                </a:ext>
              </a:extLst>
            </p:cNvPr>
            <p:cNvSpPr/>
            <p:nvPr/>
          </p:nvSpPr>
          <p:spPr>
            <a:xfrm>
              <a:off x="5290984" y="3862096"/>
              <a:ext cx="67500" cy="76851"/>
            </a:xfrm>
            <a:custGeom>
              <a:avLst/>
              <a:gdLst>
                <a:gd name="connsiteX0" fmla="*/ 40513 w 67500"/>
                <a:gd name="connsiteY0" fmla="*/ 67352 h 76851"/>
                <a:gd name="connsiteX1" fmla="*/ 9366 w 67500"/>
                <a:gd name="connsiteY1" fmla="*/ 72781 h 76851"/>
                <a:gd name="connsiteX2" fmla="*/ 9366 w 67500"/>
                <a:gd name="connsiteY2" fmla="*/ 72781 h 76851"/>
                <a:gd name="connsiteX3" fmla="*/ 4032 w 67500"/>
                <a:gd name="connsiteY3" fmla="*/ 41825 h 76851"/>
                <a:gd name="connsiteX4" fmla="*/ 26892 w 67500"/>
                <a:gd name="connsiteY4" fmla="*/ 9440 h 76851"/>
                <a:gd name="connsiteX5" fmla="*/ 58039 w 67500"/>
                <a:gd name="connsiteY5" fmla="*/ 4010 h 76851"/>
                <a:gd name="connsiteX6" fmla="*/ 58039 w 67500"/>
                <a:gd name="connsiteY6" fmla="*/ 4010 h 76851"/>
                <a:gd name="connsiteX7" fmla="*/ 63471 w 67500"/>
                <a:gd name="connsiteY7" fmla="*/ 34923 h 76851"/>
                <a:gd name="connsiteX8" fmla="*/ 63373 w 67500"/>
                <a:gd name="connsiteY8" fmla="*/ 35062 h 7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00" h="76851">
                  <a:moveTo>
                    <a:pt x="40513" y="67352"/>
                  </a:moveTo>
                  <a:cubicBezTo>
                    <a:pt x="33403" y="77438"/>
                    <a:pt x="19470" y="79867"/>
                    <a:pt x="9366" y="72781"/>
                  </a:cubicBezTo>
                  <a:lnTo>
                    <a:pt x="9366" y="72781"/>
                  </a:lnTo>
                  <a:cubicBezTo>
                    <a:pt x="-617" y="65681"/>
                    <a:pt x="-2999" y="51856"/>
                    <a:pt x="4032" y="41825"/>
                  </a:cubicBezTo>
                  <a:lnTo>
                    <a:pt x="26892" y="9440"/>
                  </a:lnTo>
                  <a:cubicBezTo>
                    <a:pt x="34033" y="-599"/>
                    <a:pt x="47924" y="-3020"/>
                    <a:pt x="58039" y="4010"/>
                  </a:cubicBezTo>
                  <a:lnTo>
                    <a:pt x="58039" y="4010"/>
                  </a:lnTo>
                  <a:cubicBezTo>
                    <a:pt x="68076" y="11047"/>
                    <a:pt x="70507" y="24886"/>
                    <a:pt x="63471" y="34923"/>
                  </a:cubicBezTo>
                  <a:cubicBezTo>
                    <a:pt x="63439" y="34970"/>
                    <a:pt x="63406" y="35015"/>
                    <a:pt x="63373" y="35062"/>
                  </a:cubicBezTo>
                  <a:close/>
                </a:path>
              </a:pathLst>
            </a:custGeom>
            <a:noFill/>
            <a:ln w="31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: Shape 259">
              <a:extLst>
                <a:ext uri="{FF2B5EF4-FFF2-40B4-BE49-F238E27FC236}">
                  <a16:creationId xmlns:a16="http://schemas.microsoft.com/office/drawing/2014/main" id="{A8A7D630-8258-E783-4328-BF6934610064}"/>
                </a:ext>
              </a:extLst>
            </p:cNvPr>
            <p:cNvSpPr/>
            <p:nvPr/>
          </p:nvSpPr>
          <p:spPr>
            <a:xfrm>
              <a:off x="5183896" y="3795394"/>
              <a:ext cx="59510" cy="68867"/>
            </a:xfrm>
            <a:custGeom>
              <a:avLst/>
              <a:gdLst>
                <a:gd name="connsiteX0" fmla="*/ 35873 w 59510"/>
                <a:gd name="connsiteY0" fmla="*/ 58711 h 68867"/>
                <a:gd name="connsiteX1" fmla="*/ 7298 w 59510"/>
                <a:gd name="connsiteY1" fmla="*/ 66141 h 68867"/>
                <a:gd name="connsiteX2" fmla="*/ 4441 w 59510"/>
                <a:gd name="connsiteY2" fmla="*/ 37566 h 68867"/>
                <a:gd name="connsiteX3" fmla="*/ 23491 w 59510"/>
                <a:gd name="connsiteY3" fmla="*/ 10134 h 68867"/>
                <a:gd name="connsiteX4" fmla="*/ 52066 w 59510"/>
                <a:gd name="connsiteY4" fmla="*/ 2704 h 68867"/>
                <a:gd name="connsiteX5" fmla="*/ 55304 w 59510"/>
                <a:gd name="connsiteY5" fmla="*/ 30993 h 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10" h="68867">
                  <a:moveTo>
                    <a:pt x="35873" y="58711"/>
                  </a:moveTo>
                  <a:cubicBezTo>
                    <a:pt x="29876" y="68442"/>
                    <a:pt x="17276" y="71718"/>
                    <a:pt x="7298" y="66141"/>
                  </a:cubicBezTo>
                  <a:cubicBezTo>
                    <a:pt x="-1196" y="58941"/>
                    <a:pt x="-2459" y="46306"/>
                    <a:pt x="4441" y="37566"/>
                  </a:cubicBezTo>
                  <a:lnTo>
                    <a:pt x="23491" y="10134"/>
                  </a:lnTo>
                  <a:cubicBezTo>
                    <a:pt x="29488" y="403"/>
                    <a:pt x="42088" y="-2874"/>
                    <a:pt x="52066" y="2704"/>
                  </a:cubicBezTo>
                  <a:cubicBezTo>
                    <a:pt x="60550" y="9743"/>
                    <a:pt x="61978" y="22219"/>
                    <a:pt x="55304" y="30993"/>
                  </a:cubicBezTo>
                  <a:close/>
                </a:path>
              </a:pathLst>
            </a:custGeom>
            <a:noFill/>
            <a:ln w="31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: Shape 260">
              <a:extLst>
                <a:ext uri="{FF2B5EF4-FFF2-40B4-BE49-F238E27FC236}">
                  <a16:creationId xmlns:a16="http://schemas.microsoft.com/office/drawing/2014/main" id="{EB6876BE-273D-B435-05A5-B5FD62E300D4}"/>
                </a:ext>
              </a:extLst>
            </p:cNvPr>
            <p:cNvSpPr/>
            <p:nvPr/>
          </p:nvSpPr>
          <p:spPr>
            <a:xfrm>
              <a:off x="5384177" y="3778393"/>
              <a:ext cx="92582" cy="53054"/>
            </a:xfrm>
            <a:custGeom>
              <a:avLst/>
              <a:gdLst>
                <a:gd name="connsiteX0" fmla="*/ 92583 w 92582"/>
                <a:gd name="connsiteY0" fmla="*/ 53054 h 53054"/>
                <a:gd name="connsiteX1" fmla="*/ 0 w 92582"/>
                <a:gd name="connsiteY1" fmla="*/ 0 h 5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82" h="53054">
                  <a:moveTo>
                    <a:pt x="92583" y="53054"/>
                  </a:moveTo>
                  <a:lnTo>
                    <a:pt x="0" y="0"/>
                  </a:lnTo>
                </a:path>
              </a:pathLst>
            </a:custGeom>
            <a:ln w="31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: Shape 261">
              <a:extLst>
                <a:ext uri="{FF2B5EF4-FFF2-40B4-BE49-F238E27FC236}">
                  <a16:creationId xmlns:a16="http://schemas.microsoft.com/office/drawing/2014/main" id="{66D2F51E-6043-E9C2-F10B-6B9180E488BA}"/>
                </a:ext>
              </a:extLst>
            </p:cNvPr>
            <p:cNvSpPr/>
            <p:nvPr/>
          </p:nvSpPr>
          <p:spPr>
            <a:xfrm>
              <a:off x="5358460" y="3821827"/>
              <a:ext cx="87534" cy="49149"/>
            </a:xfrm>
            <a:custGeom>
              <a:avLst/>
              <a:gdLst>
                <a:gd name="connsiteX0" fmla="*/ 87535 w 87534"/>
                <a:gd name="connsiteY0" fmla="*/ 49149 h 49149"/>
                <a:gd name="connsiteX1" fmla="*/ 0 w 87534"/>
                <a:gd name="connsiteY1" fmla="*/ 0 h 4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534" h="49149">
                  <a:moveTo>
                    <a:pt x="87535" y="49149"/>
                  </a:moveTo>
                  <a:lnTo>
                    <a:pt x="0" y="0"/>
                  </a:lnTo>
                </a:path>
              </a:pathLst>
            </a:custGeom>
            <a:ln w="31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: Shape 262">
              <a:extLst>
                <a:ext uri="{FF2B5EF4-FFF2-40B4-BE49-F238E27FC236}">
                  <a16:creationId xmlns:a16="http://schemas.microsoft.com/office/drawing/2014/main" id="{941E0CB2-60AA-9123-CC23-8A95DE5A26FC}"/>
                </a:ext>
              </a:extLst>
            </p:cNvPr>
            <p:cNvSpPr/>
            <p:nvPr/>
          </p:nvSpPr>
          <p:spPr>
            <a:xfrm>
              <a:off x="5340076" y="3788013"/>
              <a:ext cx="169071" cy="150868"/>
            </a:xfrm>
            <a:custGeom>
              <a:avLst/>
              <a:gdLst>
                <a:gd name="connsiteX0" fmla="*/ -7 w 169071"/>
                <a:gd name="connsiteY0" fmla="*/ 129338 h 150868"/>
                <a:gd name="connsiteX1" fmla="*/ 27997 w 169071"/>
                <a:gd name="connsiteY1" fmla="*/ 146293 h 150868"/>
                <a:gd name="connsiteX2" fmla="*/ 71297 w 169071"/>
                <a:gd name="connsiteY2" fmla="*/ 135657 h 150868"/>
                <a:gd name="connsiteX3" fmla="*/ 71431 w 169071"/>
                <a:gd name="connsiteY3" fmla="*/ 135434 h 150868"/>
                <a:gd name="connsiteX4" fmla="*/ 75717 w 169071"/>
                <a:gd name="connsiteY4" fmla="*/ 116384 h 150868"/>
                <a:gd name="connsiteX5" fmla="*/ 82004 w 169071"/>
                <a:gd name="connsiteY5" fmla="*/ 115432 h 150868"/>
                <a:gd name="connsiteX6" fmla="*/ 101054 w 169071"/>
                <a:gd name="connsiteY6" fmla="*/ 101335 h 150868"/>
                <a:gd name="connsiteX7" fmla="*/ 105721 w 169071"/>
                <a:gd name="connsiteY7" fmla="*/ 83142 h 150868"/>
                <a:gd name="connsiteX8" fmla="*/ 137561 w 169071"/>
                <a:gd name="connsiteY8" fmla="*/ 51738 h 150868"/>
                <a:gd name="connsiteX9" fmla="*/ 136582 w 169071"/>
                <a:gd name="connsiteY9" fmla="*/ 43708 h 150868"/>
                <a:gd name="connsiteX10" fmla="*/ 159537 w 169071"/>
                <a:gd name="connsiteY10" fmla="*/ 27230 h 150868"/>
                <a:gd name="connsiteX11" fmla="*/ 169062 w 169071"/>
                <a:gd name="connsiteY11" fmla="*/ -11 h 1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71" h="150868">
                  <a:moveTo>
                    <a:pt x="-7" y="129338"/>
                  </a:moveTo>
                  <a:lnTo>
                    <a:pt x="27997" y="146293"/>
                  </a:lnTo>
                  <a:cubicBezTo>
                    <a:pt x="42891" y="155313"/>
                    <a:pt x="62276" y="150551"/>
                    <a:pt x="71297" y="135657"/>
                  </a:cubicBezTo>
                  <a:cubicBezTo>
                    <a:pt x="71342" y="135584"/>
                    <a:pt x="71386" y="135508"/>
                    <a:pt x="71431" y="135434"/>
                  </a:cubicBezTo>
                  <a:cubicBezTo>
                    <a:pt x="74786" y="129676"/>
                    <a:pt x="76282" y="123024"/>
                    <a:pt x="75717" y="116384"/>
                  </a:cubicBezTo>
                  <a:cubicBezTo>
                    <a:pt x="77836" y="116254"/>
                    <a:pt x="79941" y="115934"/>
                    <a:pt x="82004" y="115432"/>
                  </a:cubicBezTo>
                  <a:cubicBezTo>
                    <a:pt x="89954" y="113408"/>
                    <a:pt x="96794" y="108346"/>
                    <a:pt x="101054" y="101335"/>
                  </a:cubicBezTo>
                  <a:cubicBezTo>
                    <a:pt x="104486" y="95913"/>
                    <a:pt x="106119" y="89546"/>
                    <a:pt x="105721" y="83142"/>
                  </a:cubicBezTo>
                  <a:cubicBezTo>
                    <a:pt x="123185" y="83262"/>
                    <a:pt x="137441" y="69202"/>
                    <a:pt x="137561" y="51738"/>
                  </a:cubicBezTo>
                  <a:cubicBezTo>
                    <a:pt x="137580" y="49030"/>
                    <a:pt x="137251" y="46332"/>
                    <a:pt x="136582" y="43708"/>
                  </a:cubicBezTo>
                  <a:cubicBezTo>
                    <a:pt x="145601" y="40426"/>
                    <a:pt x="153543" y="34725"/>
                    <a:pt x="159537" y="27230"/>
                  </a:cubicBezTo>
                  <a:cubicBezTo>
                    <a:pt x="165801" y="19543"/>
                    <a:pt x="169172" y="9904"/>
                    <a:pt x="169062" y="-11"/>
                  </a:cubicBezTo>
                </a:path>
              </a:pathLst>
            </a:custGeom>
            <a:noFill/>
            <a:ln w="31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: Shape 263">
              <a:extLst>
                <a:ext uri="{FF2B5EF4-FFF2-40B4-BE49-F238E27FC236}">
                  <a16:creationId xmlns:a16="http://schemas.microsoft.com/office/drawing/2014/main" id="{68B054BC-8347-B9EA-5B62-CC3CB19B75DB}"/>
                </a:ext>
              </a:extLst>
            </p:cNvPr>
            <p:cNvSpPr/>
            <p:nvPr/>
          </p:nvSpPr>
          <p:spPr>
            <a:xfrm>
              <a:off x="5149203" y="3636946"/>
              <a:ext cx="141628" cy="176213"/>
            </a:xfrm>
            <a:custGeom>
              <a:avLst/>
              <a:gdLst>
                <a:gd name="connsiteX0" fmla="*/ 141622 w 141628"/>
                <a:gd name="connsiteY0" fmla="*/ 26278 h 176213"/>
                <a:gd name="connsiteX1" fmla="*/ 101046 w 141628"/>
                <a:gd name="connsiteY1" fmla="*/ 3037 h 176213"/>
                <a:gd name="connsiteX2" fmla="*/ 88378 w 141628"/>
                <a:gd name="connsiteY2" fmla="*/ -11 h 176213"/>
                <a:gd name="connsiteX3" fmla="*/ 20560 w 141628"/>
                <a:gd name="connsiteY3" fmla="*/ 57139 h 176213"/>
                <a:gd name="connsiteX4" fmla="*/ 14368 w 141628"/>
                <a:gd name="connsiteY4" fmla="*/ 153913 h 176213"/>
                <a:gd name="connsiteX5" fmla="*/ 52468 w 141628"/>
                <a:gd name="connsiteY5" fmla="*/ 176202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628" h="176213">
                  <a:moveTo>
                    <a:pt x="141622" y="26278"/>
                  </a:moveTo>
                  <a:lnTo>
                    <a:pt x="101046" y="3037"/>
                  </a:lnTo>
                  <a:cubicBezTo>
                    <a:pt x="97135" y="1005"/>
                    <a:pt x="92786" y="-42"/>
                    <a:pt x="88378" y="-11"/>
                  </a:cubicBezTo>
                  <a:cubicBezTo>
                    <a:pt x="67137" y="-11"/>
                    <a:pt x="40753" y="22373"/>
                    <a:pt x="20560" y="57139"/>
                  </a:cubicBezTo>
                  <a:cubicBezTo>
                    <a:pt x="-681" y="94192"/>
                    <a:pt x="-9730" y="138769"/>
                    <a:pt x="14368" y="153913"/>
                  </a:cubicBezTo>
                  <a:lnTo>
                    <a:pt x="52468" y="176202"/>
                  </a:lnTo>
                </a:path>
              </a:pathLst>
            </a:custGeom>
            <a:noFill/>
            <a:ln w="31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CH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8" name="Grafik 7" descr="Ein Bild, das Person, Gebäude, Schuhwerk, Kleidung enthält.&#10;&#10;KI-generierte Inhalte können fehlerhaft sein.">
            <a:extLst>
              <a:ext uri="{FF2B5EF4-FFF2-40B4-BE49-F238E27FC236}">
                <a16:creationId xmlns:a16="http://schemas.microsoft.com/office/drawing/2014/main" id="{FCAE2E40-2FE4-32D0-A738-9222608924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2" b="3617"/>
          <a:stretch/>
        </p:blipFill>
        <p:spPr>
          <a:xfrm>
            <a:off x="1530053" y="1109032"/>
            <a:ext cx="5523682" cy="3084945"/>
          </a:xfrm>
          <a:prstGeom prst="rect">
            <a:avLst/>
          </a:prstGeom>
        </p:spPr>
      </p:pic>
      <p:grpSp>
        <p:nvGrpSpPr>
          <p:cNvPr id="2" name="Group 52">
            <a:extLst>
              <a:ext uri="{FF2B5EF4-FFF2-40B4-BE49-F238E27FC236}">
                <a16:creationId xmlns:a16="http://schemas.microsoft.com/office/drawing/2014/main" id="{853C283F-27B4-D612-42E4-2F073E7B4311}"/>
              </a:ext>
            </a:extLst>
          </p:cNvPr>
          <p:cNvGrpSpPr/>
          <p:nvPr/>
        </p:nvGrpSpPr>
        <p:grpSpPr>
          <a:xfrm>
            <a:off x="7439706" y="3160980"/>
            <a:ext cx="307930" cy="274175"/>
            <a:chOff x="6320382" y="3145837"/>
            <a:chExt cx="307930" cy="274175"/>
          </a:xfrm>
        </p:grpSpPr>
        <p:sp>
          <p:nvSpPr>
            <p:cNvPr id="4" name="Freeform: Shape 38">
              <a:extLst>
                <a:ext uri="{FF2B5EF4-FFF2-40B4-BE49-F238E27FC236}">
                  <a16:creationId xmlns:a16="http://schemas.microsoft.com/office/drawing/2014/main" id="{95AF5F2A-6703-9235-D1FE-F2E8F0269116}"/>
                </a:ext>
              </a:extLst>
            </p:cNvPr>
            <p:cNvSpPr/>
            <p:nvPr/>
          </p:nvSpPr>
          <p:spPr>
            <a:xfrm>
              <a:off x="6320382" y="3271903"/>
              <a:ext cx="307930" cy="147775"/>
            </a:xfrm>
            <a:custGeom>
              <a:avLst/>
              <a:gdLst>
                <a:gd name="connsiteX0" fmla="*/ 307931 w 307930"/>
                <a:gd name="connsiteY0" fmla="*/ 95005 h 147775"/>
                <a:gd name="connsiteX1" fmla="*/ 307931 w 307930"/>
                <a:gd name="connsiteY1" fmla="*/ 25591 h 147775"/>
                <a:gd name="connsiteX2" fmla="*/ 287859 w 307930"/>
                <a:gd name="connsiteY2" fmla="*/ 5687 h 147775"/>
                <a:gd name="connsiteX3" fmla="*/ 273642 w 307930"/>
                <a:gd name="connsiteY3" fmla="*/ 5687 h 147775"/>
                <a:gd name="connsiteX4" fmla="*/ 265279 w 307930"/>
                <a:gd name="connsiteY4" fmla="*/ 9116 h 147775"/>
                <a:gd name="connsiteX5" fmla="*/ 243451 w 307930"/>
                <a:gd name="connsiteY5" fmla="*/ 31780 h 147775"/>
                <a:gd name="connsiteX6" fmla="*/ 222292 w 307930"/>
                <a:gd name="connsiteY6" fmla="*/ 0 h 147775"/>
                <a:gd name="connsiteX7" fmla="*/ 85638 w 307930"/>
                <a:gd name="connsiteY7" fmla="*/ 0 h 147775"/>
                <a:gd name="connsiteX8" fmla="*/ 64480 w 307930"/>
                <a:gd name="connsiteY8" fmla="*/ 31780 h 147775"/>
                <a:gd name="connsiteX9" fmla="*/ 42652 w 307930"/>
                <a:gd name="connsiteY9" fmla="*/ 9116 h 147775"/>
                <a:gd name="connsiteX10" fmla="*/ 34289 w 307930"/>
                <a:gd name="connsiteY10" fmla="*/ 5687 h 147775"/>
                <a:gd name="connsiteX11" fmla="*/ 20239 w 307930"/>
                <a:gd name="connsiteY11" fmla="*/ 5687 h 147775"/>
                <a:gd name="connsiteX12" fmla="*/ 0 w 307930"/>
                <a:gd name="connsiteY12" fmla="*/ 25926 h 147775"/>
                <a:gd name="connsiteX13" fmla="*/ 0 w 307930"/>
                <a:gd name="connsiteY13" fmla="*/ 95005 h 147775"/>
                <a:gd name="connsiteX14" fmla="*/ 9618 w 307930"/>
                <a:gd name="connsiteY14" fmla="*/ 115411 h 147775"/>
                <a:gd name="connsiteX15" fmla="*/ 167 w 307930"/>
                <a:gd name="connsiteY15" fmla="*/ 131050 h 147775"/>
                <a:gd name="connsiteX16" fmla="*/ 167 w 307930"/>
                <a:gd name="connsiteY16" fmla="*/ 147776 h 147775"/>
                <a:gd name="connsiteX17" fmla="*/ 307931 w 307930"/>
                <a:gd name="connsiteY17" fmla="*/ 147776 h 147775"/>
                <a:gd name="connsiteX18" fmla="*/ 307931 w 307930"/>
                <a:gd name="connsiteY18" fmla="*/ 131050 h 147775"/>
                <a:gd name="connsiteX19" fmla="*/ 298313 w 307930"/>
                <a:gd name="connsiteY19" fmla="*/ 115745 h 147775"/>
                <a:gd name="connsiteX20" fmla="*/ 307931 w 307930"/>
                <a:gd name="connsiteY20" fmla="*/ 95005 h 1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7930" h="147775">
                  <a:moveTo>
                    <a:pt x="307931" y="95005"/>
                  </a:moveTo>
                  <a:lnTo>
                    <a:pt x="307931" y="25591"/>
                  </a:lnTo>
                  <a:cubicBezTo>
                    <a:pt x="307706" y="14628"/>
                    <a:pt x="298824" y="5820"/>
                    <a:pt x="287859" y="5687"/>
                  </a:cubicBezTo>
                  <a:lnTo>
                    <a:pt x="273642" y="5687"/>
                  </a:lnTo>
                  <a:cubicBezTo>
                    <a:pt x="270502" y="5636"/>
                    <a:pt x="267479" y="6875"/>
                    <a:pt x="265279" y="9116"/>
                  </a:cubicBezTo>
                  <a:lnTo>
                    <a:pt x="243451" y="31780"/>
                  </a:lnTo>
                  <a:lnTo>
                    <a:pt x="222292" y="0"/>
                  </a:lnTo>
                  <a:lnTo>
                    <a:pt x="85638" y="0"/>
                  </a:lnTo>
                  <a:lnTo>
                    <a:pt x="64480" y="31780"/>
                  </a:lnTo>
                  <a:lnTo>
                    <a:pt x="42652" y="9116"/>
                  </a:lnTo>
                  <a:cubicBezTo>
                    <a:pt x="40452" y="6875"/>
                    <a:pt x="37428" y="5636"/>
                    <a:pt x="34289" y="5687"/>
                  </a:cubicBezTo>
                  <a:lnTo>
                    <a:pt x="20239" y="5687"/>
                  </a:lnTo>
                  <a:cubicBezTo>
                    <a:pt x="9080" y="5733"/>
                    <a:pt x="46" y="14767"/>
                    <a:pt x="0" y="25926"/>
                  </a:cubicBezTo>
                  <a:lnTo>
                    <a:pt x="0" y="95005"/>
                  </a:lnTo>
                  <a:cubicBezTo>
                    <a:pt x="110" y="102876"/>
                    <a:pt x="3616" y="110316"/>
                    <a:pt x="9618" y="115411"/>
                  </a:cubicBezTo>
                  <a:lnTo>
                    <a:pt x="167" y="131050"/>
                  </a:lnTo>
                  <a:lnTo>
                    <a:pt x="167" y="147776"/>
                  </a:lnTo>
                  <a:lnTo>
                    <a:pt x="307931" y="147776"/>
                  </a:lnTo>
                  <a:lnTo>
                    <a:pt x="307931" y="131050"/>
                  </a:lnTo>
                  <a:lnTo>
                    <a:pt x="298313" y="115745"/>
                  </a:lnTo>
                  <a:cubicBezTo>
                    <a:pt x="304403" y="110574"/>
                    <a:pt x="307918" y="102993"/>
                    <a:pt x="307931" y="95005"/>
                  </a:cubicBezTo>
                  <a:close/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: Shape 39">
              <a:extLst>
                <a:ext uri="{FF2B5EF4-FFF2-40B4-BE49-F238E27FC236}">
                  <a16:creationId xmlns:a16="http://schemas.microsoft.com/office/drawing/2014/main" id="{39F763FD-0CA2-F1A4-487C-227AECEF22ED}"/>
                </a:ext>
              </a:extLst>
            </p:cNvPr>
            <p:cNvSpPr/>
            <p:nvPr/>
          </p:nvSpPr>
          <p:spPr>
            <a:xfrm>
              <a:off x="6423164" y="3220804"/>
              <a:ext cx="96845" cy="51098"/>
            </a:xfrm>
            <a:custGeom>
              <a:avLst/>
              <a:gdLst>
                <a:gd name="connsiteX0" fmla="*/ 96845 w 96845"/>
                <a:gd name="connsiteY0" fmla="*/ 51099 h 51098"/>
                <a:gd name="connsiteX1" fmla="*/ 96845 w 96845"/>
                <a:gd name="connsiteY1" fmla="*/ 27431 h 51098"/>
                <a:gd name="connsiteX2" fmla="*/ 48423 w 96845"/>
                <a:gd name="connsiteY2" fmla="*/ 0 h 51098"/>
                <a:gd name="connsiteX3" fmla="*/ 0 w 96845"/>
                <a:gd name="connsiteY3" fmla="*/ 27431 h 51098"/>
                <a:gd name="connsiteX4" fmla="*/ 0 w 96845"/>
                <a:gd name="connsiteY4" fmla="*/ 51099 h 5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45" h="51098">
                  <a:moveTo>
                    <a:pt x="96845" y="51099"/>
                  </a:moveTo>
                  <a:lnTo>
                    <a:pt x="96845" y="27431"/>
                  </a:lnTo>
                  <a:cubicBezTo>
                    <a:pt x="96845" y="9283"/>
                    <a:pt x="64898" y="0"/>
                    <a:pt x="48423" y="0"/>
                  </a:cubicBezTo>
                  <a:cubicBezTo>
                    <a:pt x="31947" y="0"/>
                    <a:pt x="0" y="9283"/>
                    <a:pt x="0" y="27431"/>
                  </a:cubicBezTo>
                  <a:lnTo>
                    <a:pt x="0" y="51099"/>
                  </a:ln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: Shape 40">
              <a:extLst>
                <a:ext uri="{FF2B5EF4-FFF2-40B4-BE49-F238E27FC236}">
                  <a16:creationId xmlns:a16="http://schemas.microsoft.com/office/drawing/2014/main" id="{4BB817FC-FDD4-2EDC-5A3E-6A514D06CF86}"/>
                </a:ext>
              </a:extLst>
            </p:cNvPr>
            <p:cNvSpPr/>
            <p:nvPr/>
          </p:nvSpPr>
          <p:spPr>
            <a:xfrm>
              <a:off x="6522413" y="3277588"/>
              <a:ext cx="105899" cy="113237"/>
            </a:xfrm>
            <a:custGeom>
              <a:avLst/>
              <a:gdLst>
                <a:gd name="connsiteX0" fmla="*/ 92100 w 105899"/>
                <a:gd name="connsiteY0" fmla="*/ 113238 h 113237"/>
                <a:gd name="connsiteX1" fmla="*/ 105899 w 105899"/>
                <a:gd name="connsiteY1" fmla="*/ 89319 h 113237"/>
                <a:gd name="connsiteX2" fmla="*/ 105899 w 105899"/>
                <a:gd name="connsiteY2" fmla="*/ 19906 h 113237"/>
                <a:gd name="connsiteX3" fmla="*/ 85828 w 105899"/>
                <a:gd name="connsiteY3" fmla="*/ 2 h 113237"/>
                <a:gd name="connsiteX4" fmla="*/ 71611 w 105899"/>
                <a:gd name="connsiteY4" fmla="*/ 2 h 113237"/>
                <a:gd name="connsiteX5" fmla="*/ 63247 w 105899"/>
                <a:gd name="connsiteY5" fmla="*/ 3430 h 113237"/>
                <a:gd name="connsiteX6" fmla="*/ 33558 w 105899"/>
                <a:gd name="connsiteY6" fmla="*/ 34207 h 113237"/>
                <a:gd name="connsiteX7" fmla="*/ 106 w 105899"/>
                <a:gd name="connsiteY7" fmla="*/ 34207 h 113237"/>
                <a:gd name="connsiteX8" fmla="*/ 19006 w 105899"/>
                <a:gd name="connsiteY8" fmla="*/ 56954 h 113237"/>
                <a:gd name="connsiteX9" fmla="*/ 52459 w 105899"/>
                <a:gd name="connsiteY9" fmla="*/ 56954 h 113237"/>
                <a:gd name="connsiteX10" fmla="*/ 80559 w 105899"/>
                <a:gd name="connsiteY10" fmla="*/ 28520 h 11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99" h="113237">
                  <a:moveTo>
                    <a:pt x="92100" y="113238"/>
                  </a:moveTo>
                  <a:cubicBezTo>
                    <a:pt x="100607" y="108268"/>
                    <a:pt x="105854" y="99172"/>
                    <a:pt x="105899" y="89319"/>
                  </a:cubicBezTo>
                  <a:lnTo>
                    <a:pt x="105899" y="19906"/>
                  </a:lnTo>
                  <a:cubicBezTo>
                    <a:pt x="105674" y="8943"/>
                    <a:pt x="96793" y="134"/>
                    <a:pt x="85828" y="2"/>
                  </a:cubicBezTo>
                  <a:lnTo>
                    <a:pt x="71611" y="2"/>
                  </a:lnTo>
                  <a:cubicBezTo>
                    <a:pt x="68471" y="-49"/>
                    <a:pt x="65448" y="1190"/>
                    <a:pt x="63247" y="3430"/>
                  </a:cubicBezTo>
                  <a:lnTo>
                    <a:pt x="33558" y="34207"/>
                  </a:lnTo>
                  <a:lnTo>
                    <a:pt x="106" y="34207"/>
                  </a:lnTo>
                  <a:cubicBezTo>
                    <a:pt x="106" y="34207"/>
                    <a:pt x="-2570" y="56954"/>
                    <a:pt x="19006" y="56954"/>
                  </a:cubicBezTo>
                  <a:lnTo>
                    <a:pt x="52459" y="56954"/>
                  </a:lnTo>
                  <a:lnTo>
                    <a:pt x="80559" y="28520"/>
                  </a:ln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Freeform: Shape 44">
              <a:extLst>
                <a:ext uri="{FF2B5EF4-FFF2-40B4-BE49-F238E27FC236}">
                  <a16:creationId xmlns:a16="http://schemas.microsoft.com/office/drawing/2014/main" id="{8E658E5E-588D-BA61-4B42-1A901D7886DF}"/>
                </a:ext>
              </a:extLst>
            </p:cNvPr>
            <p:cNvSpPr/>
            <p:nvPr/>
          </p:nvSpPr>
          <p:spPr>
            <a:xfrm>
              <a:off x="6570983" y="3203448"/>
              <a:ext cx="45663" cy="56996"/>
            </a:xfrm>
            <a:custGeom>
              <a:avLst/>
              <a:gdLst>
                <a:gd name="connsiteX0" fmla="*/ 23124 w 45663"/>
                <a:gd name="connsiteY0" fmla="*/ 56997 h 56996"/>
                <a:gd name="connsiteX1" fmla="*/ 45621 w 45663"/>
                <a:gd name="connsiteY1" fmla="*/ 32577 h 56996"/>
                <a:gd name="connsiteX2" fmla="*/ 45621 w 45663"/>
                <a:gd name="connsiteY2" fmla="*/ 24214 h 56996"/>
                <a:gd name="connsiteX3" fmla="*/ 24213 w 45663"/>
                <a:gd name="connsiteY3" fmla="*/ 43 h 56996"/>
                <a:gd name="connsiteX4" fmla="*/ 42 w 45663"/>
                <a:gd name="connsiteY4" fmla="*/ 21451 h 56996"/>
                <a:gd name="connsiteX5" fmla="*/ 42 w 45663"/>
                <a:gd name="connsiteY5" fmla="*/ 24214 h 56996"/>
                <a:gd name="connsiteX6" fmla="*/ 42 w 45663"/>
                <a:gd name="connsiteY6" fmla="*/ 32577 h 56996"/>
                <a:gd name="connsiteX7" fmla="*/ 22770 w 45663"/>
                <a:gd name="connsiteY7" fmla="*/ 56987 h 56996"/>
                <a:gd name="connsiteX8" fmla="*/ 23124 w 45663"/>
                <a:gd name="connsiteY8" fmla="*/ 56997 h 5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63" h="56996">
                  <a:moveTo>
                    <a:pt x="23124" y="56997"/>
                  </a:moveTo>
                  <a:cubicBezTo>
                    <a:pt x="36075" y="56454"/>
                    <a:pt x="46140" y="45528"/>
                    <a:pt x="45621" y="32577"/>
                  </a:cubicBezTo>
                  <a:lnTo>
                    <a:pt x="45621" y="24214"/>
                  </a:lnTo>
                  <a:cubicBezTo>
                    <a:pt x="46384" y="11627"/>
                    <a:pt x="36799" y="806"/>
                    <a:pt x="24213" y="43"/>
                  </a:cubicBezTo>
                  <a:cubicBezTo>
                    <a:pt x="11627" y="-720"/>
                    <a:pt x="805" y="8865"/>
                    <a:pt x="42" y="21451"/>
                  </a:cubicBezTo>
                  <a:cubicBezTo>
                    <a:pt x="-14" y="22371"/>
                    <a:pt x="-14" y="23294"/>
                    <a:pt x="42" y="24214"/>
                  </a:cubicBezTo>
                  <a:lnTo>
                    <a:pt x="42" y="32577"/>
                  </a:lnTo>
                  <a:cubicBezTo>
                    <a:pt x="-423" y="45594"/>
                    <a:pt x="9753" y="56522"/>
                    <a:pt x="22770" y="56987"/>
                  </a:cubicBezTo>
                  <a:cubicBezTo>
                    <a:pt x="22888" y="56991"/>
                    <a:pt x="23006" y="56994"/>
                    <a:pt x="23124" y="56997"/>
                  </a:cubicBezTo>
                  <a:close/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Freeform: Shape 47">
              <a:extLst>
                <a:ext uri="{FF2B5EF4-FFF2-40B4-BE49-F238E27FC236}">
                  <a16:creationId xmlns:a16="http://schemas.microsoft.com/office/drawing/2014/main" id="{4E5BF7F6-BC48-7CDF-81DC-B5C6297E2682}"/>
                </a:ext>
              </a:extLst>
            </p:cNvPr>
            <p:cNvSpPr/>
            <p:nvPr/>
          </p:nvSpPr>
          <p:spPr>
            <a:xfrm>
              <a:off x="6320549" y="3277588"/>
              <a:ext cx="105481" cy="113237"/>
            </a:xfrm>
            <a:custGeom>
              <a:avLst/>
              <a:gdLst>
                <a:gd name="connsiteX0" fmla="*/ 13799 w 105481"/>
                <a:gd name="connsiteY0" fmla="*/ 113238 h 113237"/>
                <a:gd name="connsiteX1" fmla="*/ 0 w 105481"/>
                <a:gd name="connsiteY1" fmla="*/ 89319 h 113237"/>
                <a:gd name="connsiteX2" fmla="*/ 0 w 105481"/>
                <a:gd name="connsiteY2" fmla="*/ 19906 h 113237"/>
                <a:gd name="connsiteX3" fmla="*/ 20072 w 105481"/>
                <a:gd name="connsiteY3" fmla="*/ 2 h 113237"/>
                <a:gd name="connsiteX4" fmla="*/ 34289 w 105481"/>
                <a:gd name="connsiteY4" fmla="*/ 2 h 113237"/>
                <a:gd name="connsiteX5" fmla="*/ 42652 w 105481"/>
                <a:gd name="connsiteY5" fmla="*/ 3430 h 113237"/>
                <a:gd name="connsiteX6" fmla="*/ 72341 w 105481"/>
                <a:gd name="connsiteY6" fmla="*/ 34207 h 113237"/>
                <a:gd name="connsiteX7" fmla="*/ 105375 w 105481"/>
                <a:gd name="connsiteY7" fmla="*/ 34207 h 113237"/>
                <a:gd name="connsiteX8" fmla="*/ 86475 w 105481"/>
                <a:gd name="connsiteY8" fmla="*/ 56954 h 113237"/>
                <a:gd name="connsiteX9" fmla="*/ 53524 w 105481"/>
                <a:gd name="connsiteY9" fmla="*/ 56954 h 113237"/>
                <a:gd name="connsiteX10" fmla="*/ 25424 w 105481"/>
                <a:gd name="connsiteY10" fmla="*/ 28520 h 11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481" h="113237">
                  <a:moveTo>
                    <a:pt x="13799" y="113238"/>
                  </a:moveTo>
                  <a:cubicBezTo>
                    <a:pt x="5292" y="108268"/>
                    <a:pt x="45" y="99172"/>
                    <a:pt x="0" y="89319"/>
                  </a:cubicBezTo>
                  <a:lnTo>
                    <a:pt x="0" y="19906"/>
                  </a:lnTo>
                  <a:cubicBezTo>
                    <a:pt x="225" y="8943"/>
                    <a:pt x="9107" y="134"/>
                    <a:pt x="20072" y="2"/>
                  </a:cubicBezTo>
                  <a:lnTo>
                    <a:pt x="34289" y="2"/>
                  </a:lnTo>
                  <a:cubicBezTo>
                    <a:pt x="37428" y="-49"/>
                    <a:pt x="40452" y="1190"/>
                    <a:pt x="42652" y="3430"/>
                  </a:cubicBezTo>
                  <a:lnTo>
                    <a:pt x="72341" y="34207"/>
                  </a:lnTo>
                  <a:lnTo>
                    <a:pt x="105375" y="34207"/>
                  </a:lnTo>
                  <a:cubicBezTo>
                    <a:pt x="105375" y="34207"/>
                    <a:pt x="108052" y="56954"/>
                    <a:pt x="86475" y="56954"/>
                  </a:cubicBezTo>
                  <a:lnTo>
                    <a:pt x="53524" y="56954"/>
                  </a:lnTo>
                  <a:lnTo>
                    <a:pt x="25424" y="28520"/>
                  </a:ln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Freeform: Shape 48">
              <a:extLst>
                <a:ext uri="{FF2B5EF4-FFF2-40B4-BE49-F238E27FC236}">
                  <a16:creationId xmlns:a16="http://schemas.microsoft.com/office/drawing/2014/main" id="{70DD323B-5A20-57EB-9E2E-28BE6A4DDFEF}"/>
                </a:ext>
              </a:extLst>
            </p:cNvPr>
            <p:cNvSpPr/>
            <p:nvPr/>
          </p:nvSpPr>
          <p:spPr>
            <a:xfrm>
              <a:off x="6320549" y="3340229"/>
              <a:ext cx="307763" cy="79783"/>
            </a:xfrm>
            <a:custGeom>
              <a:avLst/>
              <a:gdLst>
                <a:gd name="connsiteX0" fmla="*/ 39223 w 307763"/>
                <a:gd name="connsiteY0" fmla="*/ 0 h 79783"/>
                <a:gd name="connsiteX1" fmla="*/ 0 w 307763"/>
                <a:gd name="connsiteY1" fmla="*/ 62723 h 79783"/>
                <a:gd name="connsiteX2" fmla="*/ 0 w 307763"/>
                <a:gd name="connsiteY2" fmla="*/ 79784 h 79783"/>
                <a:gd name="connsiteX3" fmla="*/ 307763 w 307763"/>
                <a:gd name="connsiteY3" fmla="*/ 79784 h 79783"/>
                <a:gd name="connsiteX4" fmla="*/ 307763 w 307763"/>
                <a:gd name="connsiteY4" fmla="*/ 62723 h 79783"/>
                <a:gd name="connsiteX5" fmla="*/ 268540 w 307763"/>
                <a:gd name="connsiteY5" fmla="*/ 0 h 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63" h="79783">
                  <a:moveTo>
                    <a:pt x="39223" y="0"/>
                  </a:moveTo>
                  <a:lnTo>
                    <a:pt x="0" y="62723"/>
                  </a:lnTo>
                  <a:lnTo>
                    <a:pt x="0" y="79784"/>
                  </a:lnTo>
                  <a:lnTo>
                    <a:pt x="307763" y="79784"/>
                  </a:lnTo>
                  <a:lnTo>
                    <a:pt x="307763" y="62723"/>
                  </a:lnTo>
                  <a:lnTo>
                    <a:pt x="268540" y="0"/>
                  </a:ln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Freeform: Shape 49">
              <a:extLst>
                <a:ext uri="{FF2B5EF4-FFF2-40B4-BE49-F238E27FC236}">
                  <a16:creationId xmlns:a16="http://schemas.microsoft.com/office/drawing/2014/main" id="{5F551B49-2EDB-137B-7876-E9CA0C12B19A}"/>
                </a:ext>
              </a:extLst>
            </p:cNvPr>
            <p:cNvSpPr/>
            <p:nvPr/>
          </p:nvSpPr>
          <p:spPr>
            <a:xfrm>
              <a:off x="6383272" y="3271903"/>
              <a:ext cx="182316" cy="34205"/>
            </a:xfrm>
            <a:custGeom>
              <a:avLst/>
              <a:gdLst>
                <a:gd name="connsiteX0" fmla="*/ 0 w 182316"/>
                <a:gd name="connsiteY0" fmla="*/ 34205 h 34205"/>
                <a:gd name="connsiteX1" fmla="*/ 22748 w 182316"/>
                <a:gd name="connsiteY1" fmla="*/ 0 h 34205"/>
                <a:gd name="connsiteX2" fmla="*/ 159569 w 182316"/>
                <a:gd name="connsiteY2" fmla="*/ 0 h 34205"/>
                <a:gd name="connsiteX3" fmla="*/ 182316 w 182316"/>
                <a:gd name="connsiteY3" fmla="*/ 34205 h 3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316" h="34205">
                  <a:moveTo>
                    <a:pt x="0" y="34205"/>
                  </a:moveTo>
                  <a:lnTo>
                    <a:pt x="22748" y="0"/>
                  </a:lnTo>
                  <a:lnTo>
                    <a:pt x="159569" y="0"/>
                  </a:lnTo>
                  <a:lnTo>
                    <a:pt x="182316" y="34205"/>
                  </a:ln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Freeform: Shape 50">
              <a:extLst>
                <a:ext uri="{FF2B5EF4-FFF2-40B4-BE49-F238E27FC236}">
                  <a16:creationId xmlns:a16="http://schemas.microsoft.com/office/drawing/2014/main" id="{82625BB6-F915-68E6-A790-79A0D8927461}"/>
                </a:ext>
              </a:extLst>
            </p:cNvPr>
            <p:cNvSpPr/>
            <p:nvPr/>
          </p:nvSpPr>
          <p:spPr>
            <a:xfrm>
              <a:off x="6332238" y="3203242"/>
              <a:ext cx="45613" cy="57203"/>
            </a:xfrm>
            <a:custGeom>
              <a:avLst/>
              <a:gdLst>
                <a:gd name="connsiteX0" fmla="*/ 22516 w 45613"/>
                <a:gd name="connsiteY0" fmla="*/ 57204 h 57203"/>
                <a:gd name="connsiteX1" fmla="*/ 19 w 45613"/>
                <a:gd name="connsiteY1" fmla="*/ 32783 h 57203"/>
                <a:gd name="connsiteX2" fmla="*/ 19 w 45613"/>
                <a:gd name="connsiteY2" fmla="*/ 24420 h 57203"/>
                <a:gd name="connsiteX3" fmla="*/ 22738 w 45613"/>
                <a:gd name="connsiteY3" fmla="*/ 1 h 57203"/>
                <a:gd name="connsiteX4" fmla="*/ 22767 w 45613"/>
                <a:gd name="connsiteY4" fmla="*/ 0 h 57203"/>
                <a:gd name="connsiteX5" fmla="*/ 45602 w 45613"/>
                <a:gd name="connsiteY5" fmla="*/ 24310 h 57203"/>
                <a:gd name="connsiteX6" fmla="*/ 45598 w 45613"/>
                <a:gd name="connsiteY6" fmla="*/ 24420 h 57203"/>
                <a:gd name="connsiteX7" fmla="*/ 45598 w 45613"/>
                <a:gd name="connsiteY7" fmla="*/ 32783 h 57203"/>
                <a:gd name="connsiteX8" fmla="*/ 22871 w 45613"/>
                <a:gd name="connsiteY8" fmla="*/ 57194 h 57203"/>
                <a:gd name="connsiteX9" fmla="*/ 22516 w 45613"/>
                <a:gd name="connsiteY9" fmla="*/ 57204 h 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3" h="57203">
                  <a:moveTo>
                    <a:pt x="22516" y="57204"/>
                  </a:moveTo>
                  <a:cubicBezTo>
                    <a:pt x="9566" y="56661"/>
                    <a:pt x="-499" y="45734"/>
                    <a:pt x="19" y="32783"/>
                  </a:cubicBezTo>
                  <a:lnTo>
                    <a:pt x="19" y="24420"/>
                  </a:lnTo>
                  <a:cubicBezTo>
                    <a:pt x="-451" y="11404"/>
                    <a:pt x="9720" y="471"/>
                    <a:pt x="22738" y="1"/>
                  </a:cubicBezTo>
                  <a:cubicBezTo>
                    <a:pt x="22747" y="1"/>
                    <a:pt x="22757" y="0"/>
                    <a:pt x="22767" y="0"/>
                  </a:cubicBezTo>
                  <a:cubicBezTo>
                    <a:pt x="35786" y="407"/>
                    <a:pt x="46009" y="11291"/>
                    <a:pt x="45602" y="24310"/>
                  </a:cubicBezTo>
                  <a:cubicBezTo>
                    <a:pt x="45601" y="24347"/>
                    <a:pt x="45600" y="24383"/>
                    <a:pt x="45598" y="24420"/>
                  </a:cubicBezTo>
                  <a:lnTo>
                    <a:pt x="45598" y="32783"/>
                  </a:lnTo>
                  <a:cubicBezTo>
                    <a:pt x="46063" y="45801"/>
                    <a:pt x="35887" y="56729"/>
                    <a:pt x="22871" y="57194"/>
                  </a:cubicBezTo>
                  <a:cubicBezTo>
                    <a:pt x="22753" y="57198"/>
                    <a:pt x="22634" y="57201"/>
                    <a:pt x="22516" y="57204"/>
                  </a:cubicBezTo>
                  <a:close/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Freeform: Shape 51">
              <a:extLst>
                <a:ext uri="{FF2B5EF4-FFF2-40B4-BE49-F238E27FC236}">
                  <a16:creationId xmlns:a16="http://schemas.microsoft.com/office/drawing/2014/main" id="{90A7C5CC-EB03-EABF-F9A2-770CB485DCF9}"/>
                </a:ext>
              </a:extLst>
            </p:cNvPr>
            <p:cNvSpPr/>
            <p:nvPr/>
          </p:nvSpPr>
          <p:spPr>
            <a:xfrm>
              <a:off x="6451516" y="3145837"/>
              <a:ext cx="45831" cy="57655"/>
            </a:xfrm>
            <a:custGeom>
              <a:avLst/>
              <a:gdLst>
                <a:gd name="connsiteX0" fmla="*/ 22915 w 45831"/>
                <a:gd name="connsiteY0" fmla="*/ 57656 h 57655"/>
                <a:gd name="connsiteX1" fmla="*/ 45749 w 45831"/>
                <a:gd name="connsiteY1" fmla="*/ 33346 h 57655"/>
                <a:gd name="connsiteX2" fmla="*/ 45746 w 45831"/>
                <a:gd name="connsiteY2" fmla="*/ 33235 h 57655"/>
                <a:gd name="connsiteX3" fmla="*/ 45746 w 45831"/>
                <a:gd name="connsiteY3" fmla="*/ 24872 h 57655"/>
                <a:gd name="connsiteX4" fmla="*/ 24871 w 45831"/>
                <a:gd name="connsiteY4" fmla="*/ 85 h 57655"/>
                <a:gd name="connsiteX5" fmla="*/ 83 w 45831"/>
                <a:gd name="connsiteY5" fmla="*/ 20960 h 57655"/>
                <a:gd name="connsiteX6" fmla="*/ 83 w 45831"/>
                <a:gd name="connsiteY6" fmla="*/ 24872 h 57655"/>
                <a:gd name="connsiteX7" fmla="*/ 83 w 45831"/>
                <a:gd name="connsiteY7" fmla="*/ 33235 h 57655"/>
                <a:gd name="connsiteX8" fmla="*/ 22804 w 45831"/>
                <a:gd name="connsiteY8" fmla="*/ 57652 h 57655"/>
                <a:gd name="connsiteX9" fmla="*/ 22915 w 45831"/>
                <a:gd name="connsiteY9" fmla="*/ 57656 h 5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1" h="57655">
                  <a:moveTo>
                    <a:pt x="22915" y="57656"/>
                  </a:moveTo>
                  <a:cubicBezTo>
                    <a:pt x="35934" y="57248"/>
                    <a:pt x="46157" y="46365"/>
                    <a:pt x="45749" y="33346"/>
                  </a:cubicBezTo>
                  <a:cubicBezTo>
                    <a:pt x="45749" y="33309"/>
                    <a:pt x="45748" y="33272"/>
                    <a:pt x="45746" y="33235"/>
                  </a:cubicBezTo>
                  <a:lnTo>
                    <a:pt x="45746" y="24872"/>
                  </a:lnTo>
                  <a:cubicBezTo>
                    <a:pt x="46827" y="12263"/>
                    <a:pt x="37480" y="1165"/>
                    <a:pt x="24871" y="85"/>
                  </a:cubicBezTo>
                  <a:cubicBezTo>
                    <a:pt x="12261" y="-995"/>
                    <a:pt x="1164" y="8351"/>
                    <a:pt x="83" y="20960"/>
                  </a:cubicBezTo>
                  <a:cubicBezTo>
                    <a:pt x="-28" y="22262"/>
                    <a:pt x="-28" y="23571"/>
                    <a:pt x="83" y="24872"/>
                  </a:cubicBezTo>
                  <a:lnTo>
                    <a:pt x="83" y="33235"/>
                  </a:lnTo>
                  <a:cubicBezTo>
                    <a:pt x="-385" y="46252"/>
                    <a:pt x="9788" y="57184"/>
                    <a:pt x="22804" y="57652"/>
                  </a:cubicBezTo>
                  <a:cubicBezTo>
                    <a:pt x="22841" y="57653"/>
                    <a:pt x="22878" y="57655"/>
                    <a:pt x="22915" y="57656"/>
                  </a:cubicBezTo>
                  <a:close/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3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FC0DE-20EE-947A-C30D-4C67EA12C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F961F87-FD10-F765-BCB2-E2DB58E24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13367"/>
              </p:ext>
            </p:extLst>
          </p:nvPr>
        </p:nvGraphicFramePr>
        <p:xfrm>
          <a:off x="1456171" y="1086175"/>
          <a:ext cx="9256278" cy="53290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0213">
                  <a:extLst>
                    <a:ext uri="{9D8B030D-6E8A-4147-A177-3AD203B41FA5}">
                      <a16:colId xmlns:a16="http://schemas.microsoft.com/office/drawing/2014/main" val="3754099480"/>
                    </a:ext>
                  </a:extLst>
                </a:gridCol>
                <a:gridCol w="1375576">
                  <a:extLst>
                    <a:ext uri="{9D8B030D-6E8A-4147-A177-3AD203B41FA5}">
                      <a16:colId xmlns:a16="http://schemas.microsoft.com/office/drawing/2014/main" val="562673135"/>
                    </a:ext>
                  </a:extLst>
                </a:gridCol>
                <a:gridCol w="2122998">
                  <a:extLst>
                    <a:ext uri="{9D8B030D-6E8A-4147-A177-3AD203B41FA5}">
                      <a16:colId xmlns:a16="http://schemas.microsoft.com/office/drawing/2014/main" val="2676141378"/>
                    </a:ext>
                  </a:extLst>
                </a:gridCol>
                <a:gridCol w="2838616">
                  <a:extLst>
                    <a:ext uri="{9D8B030D-6E8A-4147-A177-3AD203B41FA5}">
                      <a16:colId xmlns:a16="http://schemas.microsoft.com/office/drawing/2014/main" val="2302038983"/>
                    </a:ext>
                  </a:extLst>
                </a:gridCol>
                <a:gridCol w="1498875">
                  <a:extLst>
                    <a:ext uri="{9D8B030D-6E8A-4147-A177-3AD203B41FA5}">
                      <a16:colId xmlns:a16="http://schemas.microsoft.com/office/drawing/2014/main" val="2360716858"/>
                    </a:ext>
                  </a:extLst>
                </a:gridCol>
              </a:tblGrid>
              <a:tr h="517086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Gemeinde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Anteil</a:t>
                      </a:r>
                      <a:b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Aktienkapital</a:t>
                      </a:r>
                      <a:b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Antrag</a:t>
                      </a:r>
                      <a:b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Kapitalerhöhung in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Abstimmung</a:t>
                      </a:r>
                      <a:b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 der Urne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158264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Wetzikon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3’063’480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12’765’000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891674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Rüti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1’612’200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6’720’000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2037421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Hinwil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1’357’560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5’655’000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05372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Wald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10,33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1’239’120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5’165’000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20285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Gossau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1’167’480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4’865’000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662996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Dürnten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810’600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3’380’000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492414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Bubikon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748’440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3’120’000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322628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Bauma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597’240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2’485’000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157632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Bäretswil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541’440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2’255’000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336704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Grüningen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3,27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392’760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1’635’000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16367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Fischenthal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307’440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1’280’000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00382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Seegräben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162’240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36089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12’000’000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50’000’000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193906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75E077A1-D776-CA4B-E87F-B9480CABBBFF}"/>
              </a:ext>
            </a:extLst>
          </p:cNvPr>
          <p:cNvSpPr txBox="1"/>
          <p:nvPr/>
        </p:nvSpPr>
        <p:spPr>
          <a:xfrm>
            <a:off x="1375489" y="244580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Übersicht geplante Kapitalerhöhung durch die Gemeinden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EFF8E92C-7FD0-0CC7-D5DD-4B4AB9BD246C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CACB8C6-4658-B081-508E-C467ACF65E68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CC30A1F-611D-6333-EBE3-383F867B8198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92B5AABA-3E24-B772-FA59-322FCD66C4EA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B2B51-EE92-AB9E-EDA8-7D55A7F66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985052C-2F1F-56FC-9594-6C3A4F49A3EC}"/>
              </a:ext>
            </a:extLst>
          </p:cNvPr>
          <p:cNvSpPr txBox="1"/>
          <p:nvPr/>
        </p:nvSpPr>
        <p:spPr>
          <a:xfrm>
            <a:off x="3417345" y="1132968"/>
            <a:ext cx="50510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Das Spital Wetzikon</a:t>
            </a:r>
          </a:p>
          <a:p>
            <a:pPr algn="ctr"/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bietet eine wohnortnahe</a:t>
            </a:r>
          </a:p>
          <a:p>
            <a:pPr algn="ctr"/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medizinische Grund- und Notfallversorgung.</a:t>
            </a:r>
          </a:p>
          <a:p>
            <a:pPr algn="ctr"/>
            <a:endParaRPr lang="de-CH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algn="ctr"/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Es ist von grosser Bedeutung</a:t>
            </a:r>
            <a:b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für Gesundheit und Sicherheit</a:t>
            </a:r>
          </a:p>
          <a:p>
            <a:pPr algn="ctr"/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der Bevölkerung im Zürcher Oberland.</a:t>
            </a:r>
          </a:p>
          <a:p>
            <a:pPr algn="ctr"/>
            <a:endParaRPr lang="de-CH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algn="ctr"/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Doch jetzt droht die Schliessung.</a:t>
            </a:r>
          </a:p>
          <a:p>
            <a:pPr algn="ctr"/>
            <a:endParaRPr lang="de-CH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algn="ctr"/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Neues Geld ebnet den Weg,</a:t>
            </a:r>
            <a:b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um das Spital Wetzikon zu retten</a:t>
            </a:r>
            <a:b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und in eine solide Zukunft zu führen.</a:t>
            </a:r>
          </a:p>
          <a:p>
            <a:pPr algn="ctr"/>
            <a:endParaRPr lang="de-CH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algn="ctr"/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Der Sanierungsplan steht.</a:t>
            </a:r>
          </a:p>
          <a:p>
            <a:pPr algn="ctr"/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Ein Ja zur Kapitalerhöhung</a:t>
            </a:r>
          </a:p>
          <a:p>
            <a:pPr algn="ctr"/>
            <a:r>
              <a:rPr lang="de-CH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ist eine Investition in unsere Gesundheit.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58DF80-ED00-EE55-7D69-99C586D4E2C0}"/>
              </a:ext>
            </a:extLst>
          </p:cNvPr>
          <p:cNvSpPr txBox="1"/>
          <p:nvPr/>
        </p:nvSpPr>
        <p:spPr>
          <a:xfrm>
            <a:off x="2787353" y="2635440"/>
            <a:ext cx="505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60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«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211F00F-5AF1-FA66-F90E-771CA72B985E}"/>
              </a:ext>
            </a:extLst>
          </p:cNvPr>
          <p:cNvSpPr txBox="1"/>
          <p:nvPr/>
        </p:nvSpPr>
        <p:spPr>
          <a:xfrm>
            <a:off x="8209612" y="2632318"/>
            <a:ext cx="505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60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C9F16B-A8E3-F29E-2869-54655D154C3E}"/>
              </a:ext>
            </a:extLst>
          </p:cNvPr>
          <p:cNvSpPr txBox="1"/>
          <p:nvPr/>
        </p:nvSpPr>
        <p:spPr>
          <a:xfrm>
            <a:off x="1405717" y="305036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Kurz gesagt…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9E9C86E8-627D-7993-3B92-F7964DF83E47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4C7ABCC-31AD-A8E2-D0AD-36CEF4C7257D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B265A0B-F94A-3ED7-FA9A-FF35B024DCDA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1380C7F-8AFB-D1C4-BDF7-227D86AEDD2C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0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0E130-E0AB-F457-8624-821880318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C33DC97-609E-699E-177E-776776F820EE}"/>
              </a:ext>
            </a:extLst>
          </p:cNvPr>
          <p:cNvSpPr txBox="1"/>
          <p:nvPr/>
        </p:nvSpPr>
        <p:spPr>
          <a:xfrm>
            <a:off x="1405717" y="305036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Ihre Fragen sind willkommen</a:t>
            </a: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87390499-34E6-BC88-D232-052592DA5B88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DB80524-7210-FC6A-597C-D8B048D4C3A2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C26568BE-3590-8882-5CB0-6C6339BA21A0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5A9E2698-40A8-CEED-D4B2-A476B43B7B1C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B389C14E-156D-8EA7-8957-E77C724DCE92}"/>
              </a:ext>
            </a:extLst>
          </p:cNvPr>
          <p:cNvSpPr txBox="1"/>
          <p:nvPr/>
        </p:nvSpPr>
        <p:spPr>
          <a:xfrm>
            <a:off x="2225281" y="2462249"/>
            <a:ext cx="69281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>
                <a:latin typeface="Segoe UI" panose="020B0502040204020203" pitchFamily="34" charset="0"/>
                <a:cs typeface="Segoe UI" panose="020B0502040204020203" pitchFamily="34" charset="0"/>
              </a:rPr>
              <a:t>Andreas Mika</a:t>
            </a:r>
          </a:p>
          <a:p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Präsident Verwaltungsrat GZO AG Spital Wetzikon</a:t>
            </a:r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613629D8-B401-4886-EA52-3DFF5BA314F8}"/>
              </a:ext>
            </a:extLst>
          </p:cNvPr>
          <p:cNvCxnSpPr>
            <a:cxnSpLocks/>
          </p:cNvCxnSpPr>
          <p:nvPr/>
        </p:nvCxnSpPr>
        <p:spPr>
          <a:xfrm>
            <a:off x="2328450" y="3188850"/>
            <a:ext cx="6824996" cy="22061"/>
          </a:xfrm>
          <a:prstGeom prst="line">
            <a:avLst/>
          </a:prstGeom>
          <a:ln w="15875">
            <a:solidFill>
              <a:srgbClr val="D9DFE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fik 51" descr="Ein Bild, das Menschliches Gesicht, Person, Kleidung, Lächeln enthält.&#10;&#10;KI-generierte Inhalte können fehlerhaft sein.">
            <a:extLst>
              <a:ext uri="{FF2B5EF4-FFF2-40B4-BE49-F238E27FC236}">
                <a16:creationId xmlns:a16="http://schemas.microsoft.com/office/drawing/2014/main" id="{92C2452A-96AE-CC45-0524-DBB61C216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r="13456"/>
          <a:stretch/>
        </p:blipFill>
        <p:spPr>
          <a:xfrm>
            <a:off x="7916840" y="3618073"/>
            <a:ext cx="1229051" cy="1393986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11E2030F-B024-DFCD-3C52-3D590ADDAA3A}"/>
              </a:ext>
            </a:extLst>
          </p:cNvPr>
          <p:cNvSpPr txBox="1"/>
          <p:nvPr/>
        </p:nvSpPr>
        <p:spPr>
          <a:xfrm>
            <a:off x="2217725" y="4457297"/>
            <a:ext cx="36888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>
                <a:latin typeface="Segoe UI" panose="020B0502040204020203" pitchFamily="34" charset="0"/>
                <a:cs typeface="Segoe UI" panose="020B0502040204020203" pitchFamily="34" charset="0"/>
              </a:rPr>
              <a:t>Hansjörg Herren</a:t>
            </a:r>
          </a:p>
          <a:p>
            <a:r>
              <a:rPr lang="de-CH" sz="1600">
                <a:latin typeface="Segoe UI" panose="020B0502040204020203" pitchFamily="34" charset="0"/>
                <a:cs typeface="Segoe UI" panose="020B0502040204020203" pitchFamily="34" charset="0"/>
              </a:rPr>
              <a:t>Direktor GZO AG Spital Wetzikon</a:t>
            </a:r>
          </a:p>
        </p:txBody>
      </p:sp>
      <p:pic>
        <p:nvPicPr>
          <p:cNvPr id="5" name="Grafik 4" descr="Ein Bild, das Menschliches Gesicht, Person, Kleidung, Lächeln enthält.&#10;&#10;KI-generierte Inhalte können fehlerhaft sein.">
            <a:extLst>
              <a:ext uri="{FF2B5EF4-FFF2-40B4-BE49-F238E27FC236}">
                <a16:creationId xmlns:a16="http://schemas.microsoft.com/office/drawing/2014/main" id="{0E3E79E3-0286-C5ED-1151-164A7E1E0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5"/>
          <a:stretch/>
        </p:blipFill>
        <p:spPr>
          <a:xfrm>
            <a:off x="7924396" y="1618489"/>
            <a:ext cx="1229051" cy="1393987"/>
          </a:xfrm>
          <a:prstGeom prst="rect">
            <a:avLst/>
          </a:prstGeom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60658047-55F3-D756-0938-9E83CEB67467}"/>
              </a:ext>
            </a:extLst>
          </p:cNvPr>
          <p:cNvCxnSpPr>
            <a:cxnSpLocks/>
          </p:cNvCxnSpPr>
          <p:nvPr/>
        </p:nvCxnSpPr>
        <p:spPr>
          <a:xfrm>
            <a:off x="2320894" y="5208899"/>
            <a:ext cx="6824996" cy="22061"/>
          </a:xfrm>
          <a:prstGeom prst="line">
            <a:avLst/>
          </a:prstGeom>
          <a:ln w="15875">
            <a:solidFill>
              <a:srgbClr val="D9DFE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4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F01C5-F15C-E9CE-7003-C6F6BFBE4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74419E1-F336-7513-3C39-DD7106861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44847"/>
              </p:ext>
            </p:extLst>
          </p:nvPr>
        </p:nvGraphicFramePr>
        <p:xfrm>
          <a:off x="1456171" y="1086175"/>
          <a:ext cx="9256278" cy="53290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0213">
                  <a:extLst>
                    <a:ext uri="{9D8B030D-6E8A-4147-A177-3AD203B41FA5}">
                      <a16:colId xmlns:a16="http://schemas.microsoft.com/office/drawing/2014/main" val="3754099480"/>
                    </a:ext>
                  </a:extLst>
                </a:gridCol>
                <a:gridCol w="1375576">
                  <a:extLst>
                    <a:ext uri="{9D8B030D-6E8A-4147-A177-3AD203B41FA5}">
                      <a16:colId xmlns:a16="http://schemas.microsoft.com/office/drawing/2014/main" val="562673135"/>
                    </a:ext>
                  </a:extLst>
                </a:gridCol>
                <a:gridCol w="2122998">
                  <a:extLst>
                    <a:ext uri="{9D8B030D-6E8A-4147-A177-3AD203B41FA5}">
                      <a16:colId xmlns:a16="http://schemas.microsoft.com/office/drawing/2014/main" val="2676141378"/>
                    </a:ext>
                  </a:extLst>
                </a:gridCol>
                <a:gridCol w="2838616">
                  <a:extLst>
                    <a:ext uri="{9D8B030D-6E8A-4147-A177-3AD203B41FA5}">
                      <a16:colId xmlns:a16="http://schemas.microsoft.com/office/drawing/2014/main" val="2302038983"/>
                    </a:ext>
                  </a:extLst>
                </a:gridCol>
                <a:gridCol w="1498875">
                  <a:extLst>
                    <a:ext uri="{9D8B030D-6E8A-4147-A177-3AD203B41FA5}">
                      <a16:colId xmlns:a16="http://schemas.microsoft.com/office/drawing/2014/main" val="2360716858"/>
                    </a:ext>
                  </a:extLst>
                </a:gridCol>
              </a:tblGrid>
              <a:tr h="517086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Gemeinde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Anteil</a:t>
                      </a:r>
                      <a:b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Aktienkapital</a:t>
                      </a:r>
                      <a:b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Antrag</a:t>
                      </a:r>
                      <a:b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Kapitalerhöhung in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Abstimmung</a:t>
                      </a:r>
                      <a:b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 der Urne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158264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Wetzikon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3’063’480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12’765’000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891674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Rüti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1’612’200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6’720’000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2037421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Hinwil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1’357’560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5’655’000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05372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Wald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10,33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1’239’120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5’165’000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20285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Gossau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1’167’480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4’865’000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662996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Dürnten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810’600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3’380’000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492414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Bubikon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748’440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3’120’000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322628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Bauma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597’240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2’485’000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157632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Bäretswil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541’440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2’255’000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30.11.2025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336704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Grüningen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3,27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392’760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1’635’000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16367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Fischenthal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307’440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1’280’000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00382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Seegräben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162’240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675’000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36089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r>
                        <a:rPr lang="de-CH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12’000’000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50’000’000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193906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89B4EF39-7179-9BBF-DD22-5B4A6C7B331F}"/>
              </a:ext>
            </a:extLst>
          </p:cNvPr>
          <p:cNvSpPr txBox="1"/>
          <p:nvPr/>
        </p:nvSpPr>
        <p:spPr>
          <a:xfrm>
            <a:off x="1375489" y="244580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Übersicht geplante Kapitalerhöhung durch die Gemeinden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D07A9859-1064-14A3-F652-A4F2A1FEC92E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Impact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11474C4-043F-D1A1-751A-10F2DAFC9AB9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0D7426C-11A9-6FCC-81C8-C430B881910E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098407C-3F3B-AD35-42E0-490298F87789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3424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6CCF6-5C41-78F7-C9AA-7E6D15F6B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2511014-9E18-12D8-685D-8FF3D523C128}"/>
              </a:ext>
            </a:extLst>
          </p:cNvPr>
          <p:cNvSpPr txBox="1"/>
          <p:nvPr/>
        </p:nvSpPr>
        <p:spPr>
          <a:xfrm>
            <a:off x="1479551" y="305820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Abstimmungsfrage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32BCC5-6CDC-6601-9CA0-B78C9E0BBBD7}"/>
              </a:ext>
            </a:extLst>
          </p:cNvPr>
          <p:cNvSpPr txBox="1"/>
          <p:nvPr/>
        </p:nvSpPr>
        <p:spPr>
          <a:xfrm>
            <a:off x="1413571" y="1042938"/>
            <a:ext cx="930750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Wollen Sie die folgende Vorlage annehmen?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Der Gemeinderat wird ermächtigt, sich an der Erhöhung des Aktienkapitals zur Sanierung der GZO AG Spital Wetzikon im Umfang von CHF 5‘165’000 zu beteiligen.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Der Gemeinderat wird ermächtigt, die finanziellen Mittel bei Bedarf auf dem Darlehensweg zu beschaffen.</a:t>
            </a:r>
          </a:p>
          <a:p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Wichtig: </a:t>
            </a:r>
          </a:p>
          <a:p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Die Ausgabe wird nur getätigt, wenn der Sanierungsplan zustande kommt, wenn also …</a:t>
            </a:r>
            <a:b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a) … von den Gemeinden genügend neues Kapital bewilligt wird.</a:t>
            </a:r>
          </a:p>
          <a:p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b) … die Gläubiger/innen dem Schuldenschnitt zustimmen.</a:t>
            </a:r>
            <a:endParaRPr lang="de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0209A1B2-1019-603C-9B26-9A8DE079105F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Impact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194D6C2-75B0-4268-0D8C-72AB84F5D395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51AC01B-B306-DBBF-2C26-7773689B0666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D05FF1F-16E0-66E9-44F6-E134431FFF74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5" name="Grafik 4" descr="Abzeichen Tick1 Silhouette">
            <a:extLst>
              <a:ext uri="{FF2B5EF4-FFF2-40B4-BE49-F238E27FC236}">
                <a16:creationId xmlns:a16="http://schemas.microsoft.com/office/drawing/2014/main" id="{3357E204-071D-38D3-F6D7-AA92B03F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9551" y="4725428"/>
            <a:ext cx="489848" cy="48984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22A7EC6-E474-291F-2680-6C619BDA289F}"/>
              </a:ext>
            </a:extLst>
          </p:cNvPr>
          <p:cNvSpPr txBox="1"/>
          <p:nvPr/>
        </p:nvSpPr>
        <p:spPr>
          <a:xfrm>
            <a:off x="2074662" y="4663185"/>
            <a:ext cx="8741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Gemeinderat und Rechnungsprüfungskommission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empfehlen die Vorlage zur Annahme.</a:t>
            </a:r>
          </a:p>
          <a:p>
            <a:endParaRPr lang="de-CH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Straight Connector 9">
            <a:extLst>
              <a:ext uri="{FF2B5EF4-FFF2-40B4-BE49-F238E27FC236}">
                <a16:creationId xmlns:a16="http://schemas.microsoft.com/office/drawing/2014/main" id="{5D6D6E64-40E3-E490-1214-406B094D7DD3}"/>
              </a:ext>
            </a:extLst>
          </p:cNvPr>
          <p:cNvCxnSpPr>
            <a:cxnSpLocks/>
          </p:cNvCxnSpPr>
          <p:nvPr/>
        </p:nvCxnSpPr>
        <p:spPr>
          <a:xfrm>
            <a:off x="1557634" y="5395502"/>
            <a:ext cx="6794768" cy="0"/>
          </a:xfrm>
          <a:prstGeom prst="line">
            <a:avLst/>
          </a:prstGeom>
          <a:ln w="15875">
            <a:solidFill>
              <a:srgbClr val="D9DFE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6A0BE62-4F60-9C0F-4703-49E4226B962B}"/>
              </a:ext>
            </a:extLst>
          </p:cNvPr>
          <p:cNvSpPr txBox="1"/>
          <p:nvPr/>
        </p:nvSpPr>
        <p:spPr>
          <a:xfrm>
            <a:off x="2112947" y="5567226"/>
            <a:ext cx="796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Segoe UI" panose="020B0502040204020203" pitchFamily="34" charset="0"/>
                <a:cs typeface="Segoe UI" panose="020B0502040204020203" pitchFamily="34" charset="0"/>
              </a:rPr>
              <a:t>Expertenbericht einsehbar unter </a:t>
            </a:r>
            <a:r>
              <a:rPr lang="de-CH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www.wald-zh.ch</a:t>
            </a:r>
          </a:p>
        </p:txBody>
      </p:sp>
      <p:pic>
        <p:nvPicPr>
          <p:cNvPr id="15" name="Grafik 14" descr="Lupe Silhouette">
            <a:extLst>
              <a:ext uri="{FF2B5EF4-FFF2-40B4-BE49-F238E27FC236}">
                <a16:creationId xmlns:a16="http://schemas.microsoft.com/office/drawing/2014/main" id="{A55CB8AB-B399-1E8E-906E-DFC383453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8185" y="5526471"/>
            <a:ext cx="602252" cy="6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49BEB-2769-3542-19E2-D6614A314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09A9F08-1EB1-5AD9-FA12-531B6F5F48C4}"/>
              </a:ext>
            </a:extLst>
          </p:cNvPr>
          <p:cNvSpPr txBox="1"/>
          <p:nvPr/>
        </p:nvSpPr>
        <p:spPr>
          <a:xfrm>
            <a:off x="3021221" y="2246863"/>
            <a:ext cx="8027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Was bedeutet das</a:t>
            </a:r>
            <a:b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für unsere Gemeindefinanzen 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95D02B2-5E95-6A51-131F-06EA264E1172}"/>
              </a:ext>
            </a:extLst>
          </p:cNvPr>
          <p:cNvGrpSpPr/>
          <p:nvPr/>
        </p:nvGrpSpPr>
        <p:grpSpPr>
          <a:xfrm>
            <a:off x="1598820" y="3732795"/>
            <a:ext cx="9232898" cy="62370"/>
            <a:chOff x="336551" y="820280"/>
            <a:chExt cx="9232898" cy="6237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4B89F740-D1D5-ABC5-F308-6C2BF8A263AB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29CCA99-4415-B949-D948-152EA31263C0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5981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B32D4-B53A-677E-A98D-1F7456AE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C7EA375-996E-B98F-5A21-47B765FD42C8}"/>
              </a:ext>
            </a:extLst>
          </p:cNvPr>
          <p:cNvSpPr txBox="1"/>
          <p:nvPr/>
        </p:nvSpPr>
        <p:spPr>
          <a:xfrm>
            <a:off x="1375489" y="244580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Auswirkungen auf die Gemeindefinanzen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2C6FA5-3E7A-59A2-A851-7A14AC2D46DB}"/>
              </a:ext>
            </a:extLst>
          </p:cNvPr>
          <p:cNvSpPr txBox="1"/>
          <p:nvPr/>
        </p:nvSpPr>
        <p:spPr>
          <a:xfrm>
            <a:off x="1455035" y="1057111"/>
            <a:ext cx="909097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Gemeinde erhält Aktien im Umfang von CHF 5‘165‘000.</a:t>
            </a:r>
          </a:p>
          <a:p>
            <a:pPr marL="342900" indent="-342900"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Die für die Aufstockung des Aktienkapitals benötigten Geldmittel muss die Gemeinde auf dem Fremdkapitalmarkt beschaffen. Bei einem angenommenen Zinssatz von 1 % pro Jahr würde dies die Erfolgsrechnung mit rund CHF 52‘000 pro Jahr belasten.</a:t>
            </a:r>
            <a:endParaRPr lang="de-CH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CH" dirty="0">
                <a:latin typeface="Segoe UI" panose="020B0502040204020203" pitchFamily="34" charset="0"/>
                <a:cs typeface="Segoe UI" panose="020B0502040204020203" pitchFamily="34" charset="0"/>
              </a:rPr>
              <a:t>Die Zinsbelastung hat keinen direkten Einfluss auf den Steuerfuss der Gemeinde Wald.</a:t>
            </a:r>
          </a:p>
          <a:p>
            <a:pPr marL="342900" indent="-342900"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Die bisherige Beteiligung an der GZO AG Spital Wetzikon wurde bereits abgeschrieben und belastet den Finanzhaushalt der Gemeinde nicht mehr.</a:t>
            </a:r>
            <a:endParaRPr lang="de-CH" i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54EFB72D-FB06-E41F-0579-D3B8FF2B9433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Impact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4724B4C-A11A-B768-366B-C69331CB653F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E141B05-DAF4-3261-BCA3-619F2E4CD905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D9BECAB-4EE1-7514-738F-BC417C613CB0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6972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4C5C7-D412-CE48-2174-90B7A063D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D50479-ADC1-9B12-D147-71D041B87840}"/>
              </a:ext>
            </a:extLst>
          </p:cNvPr>
          <p:cNvSpPr txBox="1"/>
          <p:nvPr/>
        </p:nvSpPr>
        <p:spPr>
          <a:xfrm>
            <a:off x="2999894" y="2733155"/>
            <a:ext cx="80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Warum braucht es dieses Geld 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AF02170-5802-F832-F8C0-B971641A70B7}"/>
              </a:ext>
            </a:extLst>
          </p:cNvPr>
          <p:cNvGrpSpPr/>
          <p:nvPr/>
        </p:nvGrpSpPr>
        <p:grpSpPr>
          <a:xfrm>
            <a:off x="1598820" y="3679007"/>
            <a:ext cx="9232898" cy="62370"/>
            <a:chOff x="336551" y="820280"/>
            <a:chExt cx="9232898" cy="6237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9F3CDDD-5DF9-2C1D-E131-58B4FFE14ED2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FCA3B98-3209-226B-374A-BC23EE2DBF6B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9731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1960B-AB2E-8621-0322-1785E5564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45 bis 55 Millionen – so hoch soll die Aktienkapitalerhöhung fürs GZO sein  | Züriost">
            <a:extLst>
              <a:ext uri="{FF2B5EF4-FFF2-40B4-BE49-F238E27FC236}">
                <a16:creationId xmlns:a16="http://schemas.microsoft.com/office/drawing/2014/main" id="{42FC6A72-2CEF-D314-7B7E-E363F4CF3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t="11843" r="166" b="27192"/>
          <a:stretch/>
        </p:blipFill>
        <p:spPr bwMode="auto">
          <a:xfrm>
            <a:off x="1458336" y="1106425"/>
            <a:ext cx="9181089" cy="238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BE67F6C-8105-0930-E20E-F71A2D399757}"/>
              </a:ext>
            </a:extLst>
          </p:cNvPr>
          <p:cNvSpPr txBox="1"/>
          <p:nvPr/>
        </p:nvSpPr>
        <p:spPr>
          <a:xfrm>
            <a:off x="1375489" y="244580"/>
            <a:ext cx="72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Rückblick und aktueller Stand</a:t>
            </a: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C87B131B-27AB-6BDA-6F28-DBDE7FCAFF7B}"/>
              </a:ext>
            </a:extLst>
          </p:cNvPr>
          <p:cNvSpPr/>
          <p:nvPr/>
        </p:nvSpPr>
        <p:spPr>
          <a:xfrm flipH="1">
            <a:off x="1142998" y="1106424"/>
            <a:ext cx="155448" cy="512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41" tIns="17470" rIns="34941" bIns="17470" rtlCol="0" anchor="ctr"/>
          <a:lstStyle/>
          <a:p>
            <a:pPr algn="ctr"/>
            <a:endParaRPr lang="en-GB" sz="606" b="1">
              <a:solidFill>
                <a:srgbClr val="2C9398"/>
              </a:solidFill>
              <a:latin typeface="Impact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0948B71-1B9E-99E8-B763-713CAABA12D3}"/>
              </a:ext>
            </a:extLst>
          </p:cNvPr>
          <p:cNvGrpSpPr/>
          <p:nvPr/>
        </p:nvGrpSpPr>
        <p:grpSpPr>
          <a:xfrm>
            <a:off x="1479551" y="820280"/>
            <a:ext cx="9232898" cy="62370"/>
            <a:chOff x="336551" y="820280"/>
            <a:chExt cx="9232898" cy="6237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1E252A3-7EC8-1657-221B-991DFEB1B577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ABB09CF-4033-8DC9-2FF0-19102021D130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E6A51D8-D23E-E324-65AD-BA71757ADA29}"/>
              </a:ext>
            </a:extLst>
          </p:cNvPr>
          <p:cNvSpPr/>
          <p:nvPr/>
        </p:nvSpPr>
        <p:spPr>
          <a:xfrm>
            <a:off x="1492429" y="4764136"/>
            <a:ext cx="9150349" cy="44767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E1889CE-5EDD-BCFD-F65F-A7913C5075EA}"/>
              </a:ext>
            </a:extLst>
          </p:cNvPr>
          <p:cNvSpPr txBox="1"/>
          <p:nvPr/>
        </p:nvSpPr>
        <p:spPr>
          <a:xfrm>
            <a:off x="1482905" y="4827090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2014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A5B614-BA1B-3DE3-EEB9-8B21A203B45E}"/>
              </a:ext>
            </a:extLst>
          </p:cNvPr>
          <p:cNvSpPr txBox="1"/>
          <p:nvPr/>
        </p:nvSpPr>
        <p:spPr>
          <a:xfrm>
            <a:off x="9553333" y="4839881"/>
            <a:ext cx="1006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Dez. 2026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7FCE150-D510-DE4C-A63E-67D81D47E377}"/>
              </a:ext>
            </a:extLst>
          </p:cNvPr>
          <p:cNvSpPr/>
          <p:nvPr/>
        </p:nvSpPr>
        <p:spPr>
          <a:xfrm>
            <a:off x="1482904" y="3808084"/>
            <a:ext cx="1817242" cy="7971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Aufnahme Obligationenanleihe CHF 170 Mio.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7637B02-7647-BB4B-6DD6-D3360A6B9A54}"/>
              </a:ext>
            </a:extLst>
          </p:cNvPr>
          <p:cNvSpPr/>
          <p:nvPr/>
        </p:nvSpPr>
        <p:spPr>
          <a:xfrm>
            <a:off x="4687421" y="3814419"/>
            <a:ext cx="1951717" cy="7971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Partner für Refinanzierung fordern Staatsgarantie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132B81D-867F-517C-34AB-2FB63D5D5CC3}"/>
              </a:ext>
            </a:extLst>
          </p:cNvPr>
          <p:cNvSpPr/>
          <p:nvPr/>
        </p:nvSpPr>
        <p:spPr>
          <a:xfrm>
            <a:off x="5251961" y="5322157"/>
            <a:ext cx="1951717" cy="7971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Regierungsrat </a:t>
            </a:r>
            <a:b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Kanton Zürich lehnt Staatgarantie ab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EFD0ED-5BBE-8BCF-A823-F24E8638949D}"/>
              </a:ext>
            </a:extLst>
          </p:cNvPr>
          <p:cNvSpPr/>
          <p:nvPr/>
        </p:nvSpPr>
        <p:spPr>
          <a:xfrm>
            <a:off x="6779667" y="3808083"/>
            <a:ext cx="1752601" cy="7971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GZO AG Spital Wetzikon geht in Nachlassstundung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C4A23A-8BBE-B70C-7CF0-8A65B3D04005}"/>
              </a:ext>
            </a:extLst>
          </p:cNvPr>
          <p:cNvSpPr/>
          <p:nvPr/>
        </p:nvSpPr>
        <p:spPr>
          <a:xfrm>
            <a:off x="8401102" y="5322157"/>
            <a:ext cx="1951717" cy="7971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Nachlassvertrag muss unterschrieben sein, sonst Konkurs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DD37606-51FF-C5C1-39C6-9A3FC530A147}"/>
              </a:ext>
            </a:extLst>
          </p:cNvPr>
          <p:cNvSpPr txBox="1"/>
          <p:nvPr/>
        </p:nvSpPr>
        <p:spPr>
          <a:xfrm>
            <a:off x="4687421" y="4834083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2023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57FDA70-6658-5CE0-A272-8F5BF71B20CC}"/>
              </a:ext>
            </a:extLst>
          </p:cNvPr>
          <p:cNvSpPr txBox="1"/>
          <p:nvPr/>
        </p:nvSpPr>
        <p:spPr>
          <a:xfrm>
            <a:off x="6231130" y="4834083"/>
            <a:ext cx="1050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April 2024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D141434-94F9-E8EA-C60B-278B5001277C}"/>
              </a:ext>
            </a:extLst>
          </p:cNvPr>
          <p:cNvSpPr/>
          <p:nvPr/>
        </p:nvSpPr>
        <p:spPr>
          <a:xfrm>
            <a:off x="3337557" y="4872386"/>
            <a:ext cx="182880" cy="26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EB5CEF5-5A19-3A76-58B2-DE1AEAD61DA2}"/>
              </a:ext>
            </a:extLst>
          </p:cNvPr>
          <p:cNvSpPr/>
          <p:nvPr/>
        </p:nvSpPr>
        <p:spPr>
          <a:xfrm>
            <a:off x="3710001" y="4872386"/>
            <a:ext cx="182880" cy="26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492B2D5-7C89-575C-9070-FCA1DF8F5B1C}"/>
              </a:ext>
            </a:extLst>
          </p:cNvPr>
          <p:cNvSpPr/>
          <p:nvPr/>
        </p:nvSpPr>
        <p:spPr>
          <a:xfrm>
            <a:off x="4082445" y="4872386"/>
            <a:ext cx="182880" cy="26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0052A1A-A0E0-4C82-5FDE-8871F509F0BF}"/>
              </a:ext>
            </a:extLst>
          </p:cNvPr>
          <p:cNvSpPr/>
          <p:nvPr/>
        </p:nvSpPr>
        <p:spPr>
          <a:xfrm>
            <a:off x="4454889" y="4872386"/>
            <a:ext cx="182880" cy="26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1ED89589-C8CA-D790-EF94-BB1A19179E58}"/>
              </a:ext>
            </a:extLst>
          </p:cNvPr>
          <p:cNvSpPr/>
          <p:nvPr/>
        </p:nvSpPr>
        <p:spPr>
          <a:xfrm rot="10800000">
            <a:off x="1628766" y="4602234"/>
            <a:ext cx="265471" cy="17698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549ED05E-4522-ABE0-2CF6-EA968C3D5A3C}"/>
              </a:ext>
            </a:extLst>
          </p:cNvPr>
          <p:cNvSpPr/>
          <p:nvPr/>
        </p:nvSpPr>
        <p:spPr>
          <a:xfrm rot="10800000">
            <a:off x="4887212" y="4611541"/>
            <a:ext cx="265471" cy="17698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id="{6419ED7F-67FC-6341-277D-FCD4B428D4E1}"/>
              </a:ext>
            </a:extLst>
          </p:cNvPr>
          <p:cNvSpPr/>
          <p:nvPr/>
        </p:nvSpPr>
        <p:spPr>
          <a:xfrm>
            <a:off x="6276976" y="5151841"/>
            <a:ext cx="265471" cy="17698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103632DD-5B98-490B-9F4A-B43C5E021A95}"/>
              </a:ext>
            </a:extLst>
          </p:cNvPr>
          <p:cNvSpPr/>
          <p:nvPr/>
        </p:nvSpPr>
        <p:spPr>
          <a:xfrm rot="10800000">
            <a:off x="6904931" y="4602234"/>
            <a:ext cx="265471" cy="17698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EC2F4704-55FC-6402-D6B1-CE3A6D5D9C61}"/>
              </a:ext>
            </a:extLst>
          </p:cNvPr>
          <p:cNvSpPr/>
          <p:nvPr/>
        </p:nvSpPr>
        <p:spPr>
          <a:xfrm>
            <a:off x="9995887" y="5151841"/>
            <a:ext cx="265471" cy="17698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79E69A7-7CCE-34FE-BD5A-22EB686CCBE4}"/>
              </a:ext>
            </a:extLst>
          </p:cNvPr>
          <p:cNvSpPr/>
          <p:nvPr/>
        </p:nvSpPr>
        <p:spPr>
          <a:xfrm>
            <a:off x="8664978" y="3808083"/>
            <a:ext cx="1518322" cy="7971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Verhandlungen</a:t>
            </a:r>
            <a:b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Nachlassvertrag</a:t>
            </a:r>
          </a:p>
        </p:txBody>
      </p:sp>
      <p:sp>
        <p:nvSpPr>
          <p:cNvPr id="28" name="Gleichschenkliges Dreieck 27">
            <a:extLst>
              <a:ext uri="{FF2B5EF4-FFF2-40B4-BE49-F238E27FC236}">
                <a16:creationId xmlns:a16="http://schemas.microsoft.com/office/drawing/2014/main" id="{2DDA5B35-FD40-8C9E-3D3F-3019927422BA}"/>
              </a:ext>
            </a:extLst>
          </p:cNvPr>
          <p:cNvSpPr/>
          <p:nvPr/>
        </p:nvSpPr>
        <p:spPr>
          <a:xfrm rot="10800000">
            <a:off x="8790242" y="4602234"/>
            <a:ext cx="265471" cy="17698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265688A-2AAC-E45D-3F0A-88AB931F6E12}"/>
              </a:ext>
            </a:extLst>
          </p:cNvPr>
          <p:cNvSpPr txBox="1"/>
          <p:nvPr/>
        </p:nvSpPr>
        <p:spPr>
          <a:xfrm>
            <a:off x="8574397" y="4834083"/>
            <a:ext cx="1006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Q2 2026</a:t>
            </a:r>
          </a:p>
        </p:txBody>
      </p:sp>
    </p:spTree>
    <p:extLst>
      <p:ext uri="{BB962C8B-B14F-4D97-AF65-F5344CB8AC3E}">
        <p14:creationId xmlns:p14="http://schemas.microsoft.com/office/powerpoint/2010/main" val="26190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377B2-79B6-8F5D-4E5C-90EFDE723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E7A40D2-5CF1-F2B8-4B94-7109629328D3}"/>
              </a:ext>
            </a:extLst>
          </p:cNvPr>
          <p:cNvSpPr txBox="1"/>
          <p:nvPr/>
        </p:nvSpPr>
        <p:spPr>
          <a:xfrm>
            <a:off x="2937294" y="2862980"/>
            <a:ext cx="8111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Was ist der Plan 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E179307-1991-BABA-8F95-01957352C734}"/>
              </a:ext>
            </a:extLst>
          </p:cNvPr>
          <p:cNvGrpSpPr/>
          <p:nvPr/>
        </p:nvGrpSpPr>
        <p:grpSpPr>
          <a:xfrm>
            <a:off x="1598820" y="3648271"/>
            <a:ext cx="9232898" cy="62370"/>
            <a:chOff x="336551" y="820280"/>
            <a:chExt cx="9232898" cy="6237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83A88E2-F0BB-DBC6-AE24-C087086D0AB9}"/>
                </a:ext>
              </a:extLst>
            </p:cNvPr>
            <p:cNvSpPr/>
            <p:nvPr/>
          </p:nvSpPr>
          <p:spPr>
            <a:xfrm>
              <a:off x="336551" y="821410"/>
              <a:ext cx="1422400" cy="612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9990D08-4654-8173-6955-1AE61FE250F9}"/>
                </a:ext>
              </a:extLst>
            </p:cNvPr>
            <p:cNvSpPr/>
            <p:nvPr/>
          </p:nvSpPr>
          <p:spPr>
            <a:xfrm>
              <a:off x="1746251" y="820280"/>
              <a:ext cx="7823198" cy="61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1926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9b288cca-d779-4494-b09d-3491fc71384c"/>
  <p:tag name="UPSLIDESHAPELIBITEMEDITIONDATE" val="637520214072220824"/>
  <p:tag name="UPSLIDESHAPELIBITEMLASTCREATOR" val="mateer"/>
  <p:tag name="UPSLIDESHAPELIBITEMNAME" val="B1_Data_chart_increase-01"/>
  <p:tag name="UPSLIDESTOREDSHAPELOCATION" val="https://itinfoalvarezandmarsal.sharepoint.com/sites/AMH-Global-Upslide-Repository/UpslideLibrary/07 - Icon Library/Icons.lib"/>
</p:tagLst>
</file>

<file path=ppt/theme/theme1.xml><?xml version="1.0" encoding="utf-8"?>
<a:theme xmlns:a="http://schemas.openxmlformats.org/drawingml/2006/main" name="Facette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Vorlage Wald" id="{F4E932D0-232E-4D06-B0E7-BBB3638F586E}" vid="{9D978B46-A8C1-429B-8ABA-C33B7F7793E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0</TotalTime>
  <Words>1078</Words>
  <Application>Microsoft Office PowerPoint</Application>
  <PresentationFormat>Breitbild</PresentationFormat>
  <Paragraphs>330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Aptos</vt:lpstr>
      <vt:lpstr>Arial</vt:lpstr>
      <vt:lpstr>Impact</vt:lpstr>
      <vt:lpstr>Segoe Script</vt:lpstr>
      <vt:lpstr>Segoe UI</vt:lpstr>
      <vt:lpstr>Segoe UI Semibold</vt:lpstr>
      <vt:lpstr>Wingdings</vt:lpstr>
      <vt:lpstr>Wingdings 3</vt:lpstr>
      <vt:lpstr>Facette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Dietrich-Mirkovic</dc:creator>
  <cp:lastModifiedBy>Alexander Dietrich-Mirkovic</cp:lastModifiedBy>
  <cp:revision>32</cp:revision>
  <dcterms:created xsi:type="dcterms:W3CDTF">2025-06-20T09:13:16Z</dcterms:created>
  <dcterms:modified xsi:type="dcterms:W3CDTF">2025-10-16T07:22:23Z</dcterms:modified>
</cp:coreProperties>
</file>